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91" r:id="rId3"/>
    <p:sldId id="258" r:id="rId4"/>
    <p:sldId id="271" r:id="rId5"/>
    <p:sldId id="285" r:id="rId6"/>
    <p:sldId id="287" r:id="rId7"/>
    <p:sldId id="272" r:id="rId8"/>
    <p:sldId id="288" r:id="rId9"/>
    <p:sldId id="289" r:id="rId10"/>
    <p:sldId id="273" r:id="rId11"/>
    <p:sldId id="262" r:id="rId12"/>
    <p:sldId id="274" r:id="rId13"/>
    <p:sldId id="275" r:id="rId14"/>
    <p:sldId id="276" r:id="rId15"/>
    <p:sldId id="290" r:id="rId16"/>
    <p:sldId id="260" r:id="rId17"/>
    <p:sldId id="263" r:id="rId18"/>
    <p:sldId id="283" r:id="rId19"/>
    <p:sldId id="279" r:id="rId20"/>
    <p:sldId id="269" r:id="rId21"/>
    <p:sldId id="280" r:id="rId22"/>
    <p:sldId id="278" r:id="rId23"/>
    <p:sldId id="282" r:id="rId24"/>
    <p:sldId id="270" r:id="rId25"/>
    <p:sldId id="284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5"/>
  </p:normalViewPr>
  <p:slideViewPr>
    <p:cSldViewPr snapToGrid="0" snapToObjects="1">
      <p:cViewPr varScale="1">
        <p:scale>
          <a:sx n="90" d="100"/>
          <a:sy n="90" d="100"/>
        </p:scale>
        <p:origin x="23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sv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36.sv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sv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36.sv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B5F866-B213-41B3-85F7-9FBF8021ED24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/>
        <a:lstStyle/>
        <a:p>
          <a:endParaRPr lang="en-US"/>
        </a:p>
      </dgm:t>
    </dgm:pt>
    <dgm:pt modelId="{9EC65F0A-5192-48C2-B4C6-05F3D616E89A}">
      <dgm:prSet/>
      <dgm:spPr/>
      <dgm:t>
        <a:bodyPr/>
        <a:lstStyle/>
        <a:p>
          <a:r>
            <a:rPr lang="en-US"/>
            <a:t>YouTube is the number one video sharing site on the internet.</a:t>
          </a:r>
        </a:p>
      </dgm:t>
    </dgm:pt>
    <dgm:pt modelId="{8A8BB3A1-21D6-4158-8D0B-1FF6D3EB64DA}" type="parTrans" cxnId="{5BDC7BA2-BF57-4BAD-A363-9C07D4812A44}">
      <dgm:prSet/>
      <dgm:spPr/>
      <dgm:t>
        <a:bodyPr/>
        <a:lstStyle/>
        <a:p>
          <a:endParaRPr lang="en-US" sz="1800"/>
        </a:p>
      </dgm:t>
    </dgm:pt>
    <dgm:pt modelId="{AC0E88B4-D2FC-4CE2-9CFC-451A91649E02}" type="sibTrans" cxnId="{5BDC7BA2-BF57-4BAD-A363-9C07D4812A44}">
      <dgm:prSet/>
      <dgm:spPr/>
      <dgm:t>
        <a:bodyPr/>
        <a:lstStyle/>
        <a:p>
          <a:endParaRPr lang="en-US"/>
        </a:p>
      </dgm:t>
    </dgm:pt>
    <dgm:pt modelId="{1887F416-A5BD-40FC-96ED-2D18C4771A4E}">
      <dgm:prSet/>
      <dgm:spPr/>
      <dgm:t>
        <a:bodyPr/>
        <a:lstStyle/>
        <a:p>
          <a:r>
            <a:rPr lang="en-US"/>
            <a:t>Over 1 Billion unique visitors each month.</a:t>
          </a:r>
        </a:p>
      </dgm:t>
    </dgm:pt>
    <dgm:pt modelId="{77DD6DF4-B625-4DDF-97D1-2F69FB94880F}" type="parTrans" cxnId="{D88AED2E-D513-466E-9949-32064C481554}">
      <dgm:prSet/>
      <dgm:spPr/>
      <dgm:t>
        <a:bodyPr/>
        <a:lstStyle/>
        <a:p>
          <a:endParaRPr lang="en-US" sz="1800"/>
        </a:p>
      </dgm:t>
    </dgm:pt>
    <dgm:pt modelId="{BCE506D2-0C62-4D09-B3FA-6F1B11688BBF}" type="sibTrans" cxnId="{D88AED2E-D513-466E-9949-32064C481554}">
      <dgm:prSet/>
      <dgm:spPr/>
      <dgm:t>
        <a:bodyPr/>
        <a:lstStyle/>
        <a:p>
          <a:endParaRPr lang="en-US"/>
        </a:p>
      </dgm:t>
    </dgm:pt>
    <dgm:pt modelId="{A54DFDDD-D6FF-4141-9C01-63F7887B0597}">
      <dgm:prSet/>
      <dgm:spPr/>
      <dgm:t>
        <a:bodyPr/>
        <a:lstStyle/>
        <a:p>
          <a:r>
            <a:rPr lang="en-US"/>
            <a:t>Big audience means big data</a:t>
          </a:r>
        </a:p>
      </dgm:t>
    </dgm:pt>
    <dgm:pt modelId="{B5928873-0F2A-49AE-A955-B9B2E12A0F8E}" type="parTrans" cxnId="{425374AF-7E89-48F2-A05B-698AFDA0DD4B}">
      <dgm:prSet/>
      <dgm:spPr/>
      <dgm:t>
        <a:bodyPr/>
        <a:lstStyle/>
        <a:p>
          <a:endParaRPr lang="en-US" sz="1800"/>
        </a:p>
      </dgm:t>
    </dgm:pt>
    <dgm:pt modelId="{E31045A0-9BA4-4EF1-BBC3-C8A33E1FE4D8}" type="sibTrans" cxnId="{425374AF-7E89-48F2-A05B-698AFDA0DD4B}">
      <dgm:prSet/>
      <dgm:spPr/>
      <dgm:t>
        <a:bodyPr/>
        <a:lstStyle/>
        <a:p>
          <a:endParaRPr lang="en-US"/>
        </a:p>
      </dgm:t>
    </dgm:pt>
    <dgm:pt modelId="{03AB418D-4D50-45DD-B4B3-6D96437F7C26}">
      <dgm:prSet/>
      <dgm:spPr/>
      <dgm:t>
        <a:bodyPr/>
        <a:lstStyle/>
        <a:p>
          <a:r>
            <a:rPr lang="en-US"/>
            <a:t>All</a:t>
          </a:r>
          <a:r>
            <a:rPr lang="en-US" baseline="0"/>
            <a:t> of this data is in unstructured format and can be analyzed with the help of Bigdata frameworks such as MR or Apache Spark</a:t>
          </a:r>
          <a:endParaRPr lang="en-US"/>
        </a:p>
      </dgm:t>
    </dgm:pt>
    <dgm:pt modelId="{B400A4A1-8976-4755-9BA7-F2441701B830}" type="parTrans" cxnId="{3A5FC067-A13C-4D35-943E-3C8DC05E2AE5}">
      <dgm:prSet/>
      <dgm:spPr/>
      <dgm:t>
        <a:bodyPr/>
        <a:lstStyle/>
        <a:p>
          <a:endParaRPr lang="en-US" sz="1800"/>
        </a:p>
      </dgm:t>
    </dgm:pt>
    <dgm:pt modelId="{3E27CE0D-13BE-46DD-8AC6-59D6ED54598A}" type="sibTrans" cxnId="{3A5FC067-A13C-4D35-943E-3C8DC05E2AE5}">
      <dgm:prSet/>
      <dgm:spPr/>
      <dgm:t>
        <a:bodyPr/>
        <a:lstStyle/>
        <a:p>
          <a:endParaRPr lang="en-US"/>
        </a:p>
      </dgm:t>
    </dgm:pt>
    <dgm:pt modelId="{13895215-D960-4010-9F6E-92A12FB9F4F2}">
      <dgm:prSet/>
      <dgm:spPr/>
      <dgm:t>
        <a:bodyPr/>
        <a:lstStyle/>
        <a:p>
          <a:r>
            <a:rPr lang="en-US"/>
            <a:t>The PageRank algorithm can be applied to YouTube videos to determine the highest quality videos.</a:t>
          </a:r>
        </a:p>
      </dgm:t>
    </dgm:pt>
    <dgm:pt modelId="{BBF714D3-1A10-40DF-BB58-82422C3C841B}" type="parTrans" cxnId="{20C4FDCE-F8F4-4022-AE48-7E13757B5626}">
      <dgm:prSet/>
      <dgm:spPr/>
      <dgm:t>
        <a:bodyPr/>
        <a:lstStyle/>
        <a:p>
          <a:endParaRPr lang="en-US" sz="1800"/>
        </a:p>
      </dgm:t>
    </dgm:pt>
    <dgm:pt modelId="{D2432B7B-84D2-4A68-8285-46897AAF9980}" type="sibTrans" cxnId="{20C4FDCE-F8F4-4022-AE48-7E13757B5626}">
      <dgm:prSet/>
      <dgm:spPr/>
      <dgm:t>
        <a:bodyPr/>
        <a:lstStyle/>
        <a:p>
          <a:endParaRPr lang="en-US"/>
        </a:p>
      </dgm:t>
    </dgm:pt>
    <dgm:pt modelId="{607CA9A2-DE8D-0D4E-9144-5DA7EDB599A3}">
      <dgm:prSet/>
      <dgm:spPr/>
      <dgm:t>
        <a:bodyPr/>
        <a:lstStyle/>
        <a:p>
          <a:r>
            <a:rPr lang="en-US"/>
            <a:t>300 hours of videos uploaded every minute.</a:t>
          </a:r>
        </a:p>
      </dgm:t>
    </dgm:pt>
    <dgm:pt modelId="{0EAF9CB0-0949-8E49-A842-BD37BE3A2915}" type="parTrans" cxnId="{882D4D70-FF2A-3F44-B10F-9B8D51456287}">
      <dgm:prSet/>
      <dgm:spPr/>
      <dgm:t>
        <a:bodyPr/>
        <a:lstStyle/>
        <a:p>
          <a:endParaRPr lang="en-US" sz="1800"/>
        </a:p>
      </dgm:t>
    </dgm:pt>
    <dgm:pt modelId="{4532FCF2-5ACE-F44C-B105-1D457EB0A3C5}" type="sibTrans" cxnId="{882D4D70-FF2A-3F44-B10F-9B8D51456287}">
      <dgm:prSet/>
      <dgm:spPr/>
      <dgm:t>
        <a:bodyPr/>
        <a:lstStyle/>
        <a:p>
          <a:endParaRPr lang="en-US"/>
        </a:p>
      </dgm:t>
    </dgm:pt>
    <dgm:pt modelId="{FA7E5A3B-8339-4C1C-B9BC-F84DF5B286B0}" type="pres">
      <dgm:prSet presAssocID="{3AB5F866-B213-41B3-85F7-9FBF8021ED24}" presName="root" presStyleCnt="0">
        <dgm:presLayoutVars>
          <dgm:dir/>
          <dgm:resizeHandles val="exact"/>
        </dgm:presLayoutVars>
      </dgm:prSet>
      <dgm:spPr/>
    </dgm:pt>
    <dgm:pt modelId="{B7A4FC40-CBAA-4452-9AB2-62402D066924}" type="pres">
      <dgm:prSet presAssocID="{3AB5F866-B213-41B3-85F7-9FBF8021ED24}" presName="container" presStyleCnt="0">
        <dgm:presLayoutVars>
          <dgm:dir/>
          <dgm:resizeHandles val="exact"/>
        </dgm:presLayoutVars>
      </dgm:prSet>
      <dgm:spPr/>
    </dgm:pt>
    <dgm:pt modelId="{6D0ADFF3-50D7-443E-8AFC-EC8C9F84A86F}" type="pres">
      <dgm:prSet presAssocID="{9EC65F0A-5192-48C2-B4C6-05F3D616E89A}" presName="compNode" presStyleCnt="0"/>
      <dgm:spPr/>
    </dgm:pt>
    <dgm:pt modelId="{39DBEEA9-EB83-4523-AC46-45E2C2081F7E}" type="pres">
      <dgm:prSet presAssocID="{9EC65F0A-5192-48C2-B4C6-05F3D616E89A}" presName="iconBgRect" presStyleLbl="bgShp" presStyleIdx="0" presStyleCnt="6"/>
      <dgm:spPr/>
    </dgm:pt>
    <dgm:pt modelId="{26F7BD7B-714E-4366-A293-0A8C3F4A0724}" type="pres">
      <dgm:prSet presAssocID="{9EC65F0A-5192-48C2-B4C6-05F3D616E89A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E646FD7E-5981-4E66-85F5-1628A8B2F98E}" type="pres">
      <dgm:prSet presAssocID="{9EC65F0A-5192-48C2-B4C6-05F3D616E89A}" presName="spaceRect" presStyleCnt="0"/>
      <dgm:spPr/>
    </dgm:pt>
    <dgm:pt modelId="{73A51F40-0E6D-4A08-A884-060216292083}" type="pres">
      <dgm:prSet presAssocID="{9EC65F0A-5192-48C2-B4C6-05F3D616E89A}" presName="textRect" presStyleLbl="revTx" presStyleIdx="0" presStyleCnt="6">
        <dgm:presLayoutVars>
          <dgm:chMax val="1"/>
          <dgm:chPref val="1"/>
        </dgm:presLayoutVars>
      </dgm:prSet>
      <dgm:spPr/>
    </dgm:pt>
    <dgm:pt modelId="{10BCCD68-9E3D-42D8-BE5E-EF28644F9999}" type="pres">
      <dgm:prSet presAssocID="{AC0E88B4-D2FC-4CE2-9CFC-451A91649E02}" presName="sibTrans" presStyleLbl="sibTrans2D1" presStyleIdx="0" presStyleCnt="0"/>
      <dgm:spPr/>
    </dgm:pt>
    <dgm:pt modelId="{4CDF700E-73BF-43C8-A991-769C50FC4311}" type="pres">
      <dgm:prSet presAssocID="{1887F416-A5BD-40FC-96ED-2D18C4771A4E}" presName="compNode" presStyleCnt="0"/>
      <dgm:spPr/>
    </dgm:pt>
    <dgm:pt modelId="{FA4E8E41-0C34-49B6-A721-C32B4B483F0C}" type="pres">
      <dgm:prSet presAssocID="{1887F416-A5BD-40FC-96ED-2D18C4771A4E}" presName="iconBgRect" presStyleLbl="bgShp" presStyleIdx="1" presStyleCnt="6"/>
      <dgm:spPr/>
    </dgm:pt>
    <dgm:pt modelId="{9B5C4CDD-D8ED-4097-AFEB-954E278F97AC}" type="pres">
      <dgm:prSet presAssocID="{1887F416-A5BD-40FC-96ED-2D18C4771A4E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F777C218-D11E-411C-B753-E1FD31733D64}" type="pres">
      <dgm:prSet presAssocID="{1887F416-A5BD-40FC-96ED-2D18C4771A4E}" presName="spaceRect" presStyleCnt="0"/>
      <dgm:spPr/>
    </dgm:pt>
    <dgm:pt modelId="{851D2C22-560A-4802-B3B6-BF745635731F}" type="pres">
      <dgm:prSet presAssocID="{1887F416-A5BD-40FC-96ED-2D18C4771A4E}" presName="textRect" presStyleLbl="revTx" presStyleIdx="1" presStyleCnt="6">
        <dgm:presLayoutVars>
          <dgm:chMax val="1"/>
          <dgm:chPref val="1"/>
        </dgm:presLayoutVars>
      </dgm:prSet>
      <dgm:spPr/>
    </dgm:pt>
    <dgm:pt modelId="{43E5D4E7-1489-4CA7-8069-0FEABDBBD4BA}" type="pres">
      <dgm:prSet presAssocID="{BCE506D2-0C62-4D09-B3FA-6F1B11688BBF}" presName="sibTrans" presStyleLbl="sibTrans2D1" presStyleIdx="0" presStyleCnt="0"/>
      <dgm:spPr/>
    </dgm:pt>
    <dgm:pt modelId="{D7DBB6B3-BFEA-42BC-8153-0EA7B7670A2D}" type="pres">
      <dgm:prSet presAssocID="{607CA9A2-DE8D-0D4E-9144-5DA7EDB599A3}" presName="compNode" presStyleCnt="0"/>
      <dgm:spPr/>
    </dgm:pt>
    <dgm:pt modelId="{81805C83-55FD-4AFA-9545-325B50D99E09}" type="pres">
      <dgm:prSet presAssocID="{607CA9A2-DE8D-0D4E-9144-5DA7EDB599A3}" presName="iconBgRect" presStyleLbl="bgShp" presStyleIdx="2" presStyleCnt="6"/>
      <dgm:spPr/>
    </dgm:pt>
    <dgm:pt modelId="{4B9E6311-861E-415E-9F23-DC0A7844242B}" type="pres">
      <dgm:prSet presAssocID="{607CA9A2-DE8D-0D4E-9144-5DA7EDB599A3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jector screen"/>
        </a:ext>
      </dgm:extLst>
    </dgm:pt>
    <dgm:pt modelId="{65BEBE80-C357-4299-9AE6-D94862E9CA5A}" type="pres">
      <dgm:prSet presAssocID="{607CA9A2-DE8D-0D4E-9144-5DA7EDB599A3}" presName="spaceRect" presStyleCnt="0"/>
      <dgm:spPr/>
    </dgm:pt>
    <dgm:pt modelId="{CC6FF505-DB74-4D25-89AA-65ED705290E7}" type="pres">
      <dgm:prSet presAssocID="{607CA9A2-DE8D-0D4E-9144-5DA7EDB599A3}" presName="textRect" presStyleLbl="revTx" presStyleIdx="2" presStyleCnt="6">
        <dgm:presLayoutVars>
          <dgm:chMax val="1"/>
          <dgm:chPref val="1"/>
        </dgm:presLayoutVars>
      </dgm:prSet>
      <dgm:spPr/>
    </dgm:pt>
    <dgm:pt modelId="{EB889E4C-18ED-4370-947A-303BC6DC1B93}" type="pres">
      <dgm:prSet presAssocID="{4532FCF2-5ACE-F44C-B105-1D457EB0A3C5}" presName="sibTrans" presStyleLbl="sibTrans2D1" presStyleIdx="0" presStyleCnt="0"/>
      <dgm:spPr/>
    </dgm:pt>
    <dgm:pt modelId="{7F1AEAD3-EB66-44F1-BB6C-061D0583F63E}" type="pres">
      <dgm:prSet presAssocID="{A54DFDDD-D6FF-4141-9C01-63F7887B0597}" presName="compNode" presStyleCnt="0"/>
      <dgm:spPr/>
    </dgm:pt>
    <dgm:pt modelId="{4FE410B2-1411-4F5E-8628-2DB6F3D693D1}" type="pres">
      <dgm:prSet presAssocID="{A54DFDDD-D6FF-4141-9C01-63F7887B0597}" presName="iconBgRect" presStyleLbl="bgShp" presStyleIdx="3" presStyleCnt="6"/>
      <dgm:spPr/>
    </dgm:pt>
    <dgm:pt modelId="{A6569C65-A5A8-44FD-99E6-F58353BE57CC}" type="pres">
      <dgm:prSet presAssocID="{A54DFDDD-D6FF-4141-9C01-63F7887B059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26B8F62-ABEF-4DFE-8EC4-3DA83730FDB2}" type="pres">
      <dgm:prSet presAssocID="{A54DFDDD-D6FF-4141-9C01-63F7887B0597}" presName="spaceRect" presStyleCnt="0"/>
      <dgm:spPr/>
    </dgm:pt>
    <dgm:pt modelId="{F6BA78E4-6E3A-48D8-BCCE-C70D63D32C81}" type="pres">
      <dgm:prSet presAssocID="{A54DFDDD-D6FF-4141-9C01-63F7887B0597}" presName="textRect" presStyleLbl="revTx" presStyleIdx="3" presStyleCnt="6">
        <dgm:presLayoutVars>
          <dgm:chMax val="1"/>
          <dgm:chPref val="1"/>
        </dgm:presLayoutVars>
      </dgm:prSet>
      <dgm:spPr/>
    </dgm:pt>
    <dgm:pt modelId="{4828517D-F7ED-48A0-AACF-50529F22A1F3}" type="pres">
      <dgm:prSet presAssocID="{E31045A0-9BA4-4EF1-BBC3-C8A33E1FE4D8}" presName="sibTrans" presStyleLbl="sibTrans2D1" presStyleIdx="0" presStyleCnt="0"/>
      <dgm:spPr/>
    </dgm:pt>
    <dgm:pt modelId="{051142E2-8985-47C6-BC9A-D49972842EBB}" type="pres">
      <dgm:prSet presAssocID="{03AB418D-4D50-45DD-B4B3-6D96437F7C26}" presName="compNode" presStyleCnt="0"/>
      <dgm:spPr/>
    </dgm:pt>
    <dgm:pt modelId="{E76B8B4D-F85C-4E4C-9CBA-2268B3BA7EA7}" type="pres">
      <dgm:prSet presAssocID="{03AB418D-4D50-45DD-B4B3-6D96437F7C26}" presName="iconBgRect" presStyleLbl="bgShp" presStyleIdx="4" presStyleCnt="6"/>
      <dgm:spPr/>
    </dgm:pt>
    <dgm:pt modelId="{9F879763-A2C2-47D7-8277-8EBCD432DAA7}" type="pres">
      <dgm:prSet presAssocID="{03AB418D-4D50-45DD-B4B3-6D96437F7C2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4AB8A847-0E10-4D54-BCBC-252EF9E8A400}" type="pres">
      <dgm:prSet presAssocID="{03AB418D-4D50-45DD-B4B3-6D96437F7C26}" presName="spaceRect" presStyleCnt="0"/>
      <dgm:spPr/>
    </dgm:pt>
    <dgm:pt modelId="{4F52D739-9901-4CDC-BD50-10F74FC40ADD}" type="pres">
      <dgm:prSet presAssocID="{03AB418D-4D50-45DD-B4B3-6D96437F7C26}" presName="textRect" presStyleLbl="revTx" presStyleIdx="4" presStyleCnt="6" custLinFactNeighborY="-25032">
        <dgm:presLayoutVars>
          <dgm:chMax val="1"/>
          <dgm:chPref val="1"/>
        </dgm:presLayoutVars>
      </dgm:prSet>
      <dgm:spPr/>
    </dgm:pt>
    <dgm:pt modelId="{2D3E197B-58A7-4751-946B-4D4BB95BCC2A}" type="pres">
      <dgm:prSet presAssocID="{3E27CE0D-13BE-46DD-8AC6-59D6ED54598A}" presName="sibTrans" presStyleLbl="sibTrans2D1" presStyleIdx="0" presStyleCnt="0"/>
      <dgm:spPr/>
    </dgm:pt>
    <dgm:pt modelId="{9921DF42-4038-43F5-B378-008635C51DFE}" type="pres">
      <dgm:prSet presAssocID="{13895215-D960-4010-9F6E-92A12FB9F4F2}" presName="compNode" presStyleCnt="0"/>
      <dgm:spPr/>
    </dgm:pt>
    <dgm:pt modelId="{ECB7FE3B-A7A5-4CE5-9021-C531936F3A26}" type="pres">
      <dgm:prSet presAssocID="{13895215-D960-4010-9F6E-92A12FB9F4F2}" presName="iconBgRect" presStyleLbl="bgShp" presStyleIdx="5" presStyleCnt="6"/>
      <dgm:spPr/>
    </dgm:pt>
    <dgm:pt modelId="{9300536F-05CA-4C3A-A7E1-40FC1F593376}" type="pres">
      <dgm:prSet presAssocID="{13895215-D960-4010-9F6E-92A12FB9F4F2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3433A74F-1B59-45BA-B2B6-6EECBFCE2B23}" type="pres">
      <dgm:prSet presAssocID="{13895215-D960-4010-9F6E-92A12FB9F4F2}" presName="spaceRect" presStyleCnt="0"/>
      <dgm:spPr/>
    </dgm:pt>
    <dgm:pt modelId="{5295FB2B-E561-4A8D-B057-939D1C52A473}" type="pres">
      <dgm:prSet presAssocID="{13895215-D960-4010-9F6E-92A12FB9F4F2}" presName="textRect" presStyleLbl="revTx" presStyleIdx="5" presStyleCnt="6" custScaleY="171157">
        <dgm:presLayoutVars>
          <dgm:chMax val="1"/>
          <dgm:chPref val="1"/>
        </dgm:presLayoutVars>
      </dgm:prSet>
      <dgm:spPr/>
    </dgm:pt>
  </dgm:ptLst>
  <dgm:cxnLst>
    <dgm:cxn modelId="{854FBA0F-0CF1-964A-893F-12F99B8C1F6F}" type="presOf" srcId="{AC0E88B4-D2FC-4CE2-9CFC-451A91649E02}" destId="{10BCCD68-9E3D-42D8-BE5E-EF28644F9999}" srcOrd="0" destOrd="0" presId="urn:microsoft.com/office/officeart/2018/2/layout/IconCircleList"/>
    <dgm:cxn modelId="{2690CD15-578F-7140-B69A-18569AA64255}" type="presOf" srcId="{E31045A0-9BA4-4EF1-BBC3-C8A33E1FE4D8}" destId="{4828517D-F7ED-48A0-AACF-50529F22A1F3}" srcOrd="0" destOrd="0" presId="urn:microsoft.com/office/officeart/2018/2/layout/IconCircleList"/>
    <dgm:cxn modelId="{D88AED2E-D513-466E-9949-32064C481554}" srcId="{3AB5F866-B213-41B3-85F7-9FBF8021ED24}" destId="{1887F416-A5BD-40FC-96ED-2D18C4771A4E}" srcOrd="1" destOrd="0" parTransId="{77DD6DF4-B625-4DDF-97D1-2F69FB94880F}" sibTransId="{BCE506D2-0C62-4D09-B3FA-6F1B11688BBF}"/>
    <dgm:cxn modelId="{7DDE1A47-2089-8446-9C75-28C00579DDF1}" type="presOf" srcId="{9EC65F0A-5192-48C2-B4C6-05F3D616E89A}" destId="{73A51F40-0E6D-4A08-A884-060216292083}" srcOrd="0" destOrd="0" presId="urn:microsoft.com/office/officeart/2018/2/layout/IconCircleList"/>
    <dgm:cxn modelId="{92D2BC58-2608-714C-8EBB-17993640D5B0}" type="presOf" srcId="{607CA9A2-DE8D-0D4E-9144-5DA7EDB599A3}" destId="{CC6FF505-DB74-4D25-89AA-65ED705290E7}" srcOrd="0" destOrd="0" presId="urn:microsoft.com/office/officeart/2018/2/layout/IconCircleList"/>
    <dgm:cxn modelId="{10F0015A-3AA4-BA4E-826E-D59878C0BAEC}" type="presOf" srcId="{A54DFDDD-D6FF-4141-9C01-63F7887B0597}" destId="{F6BA78E4-6E3A-48D8-BCCE-C70D63D32C81}" srcOrd="0" destOrd="0" presId="urn:microsoft.com/office/officeart/2018/2/layout/IconCircleList"/>
    <dgm:cxn modelId="{3708DB62-37A7-574D-AB95-7D98BA5E9725}" type="presOf" srcId="{1887F416-A5BD-40FC-96ED-2D18C4771A4E}" destId="{851D2C22-560A-4802-B3B6-BF745635731F}" srcOrd="0" destOrd="0" presId="urn:microsoft.com/office/officeart/2018/2/layout/IconCircleList"/>
    <dgm:cxn modelId="{3A5FC067-A13C-4D35-943E-3C8DC05E2AE5}" srcId="{3AB5F866-B213-41B3-85F7-9FBF8021ED24}" destId="{03AB418D-4D50-45DD-B4B3-6D96437F7C26}" srcOrd="4" destOrd="0" parTransId="{B400A4A1-8976-4755-9BA7-F2441701B830}" sibTransId="{3E27CE0D-13BE-46DD-8AC6-59D6ED54598A}"/>
    <dgm:cxn modelId="{882D4D70-FF2A-3F44-B10F-9B8D51456287}" srcId="{3AB5F866-B213-41B3-85F7-9FBF8021ED24}" destId="{607CA9A2-DE8D-0D4E-9144-5DA7EDB599A3}" srcOrd="2" destOrd="0" parTransId="{0EAF9CB0-0949-8E49-A842-BD37BE3A2915}" sibTransId="{4532FCF2-5ACE-F44C-B105-1D457EB0A3C5}"/>
    <dgm:cxn modelId="{60112974-1747-EA43-8F92-6DFC26CA643C}" type="presOf" srcId="{03AB418D-4D50-45DD-B4B3-6D96437F7C26}" destId="{4F52D739-9901-4CDC-BD50-10F74FC40ADD}" srcOrd="0" destOrd="0" presId="urn:microsoft.com/office/officeart/2018/2/layout/IconCircleList"/>
    <dgm:cxn modelId="{5BDC7BA2-BF57-4BAD-A363-9C07D4812A44}" srcId="{3AB5F866-B213-41B3-85F7-9FBF8021ED24}" destId="{9EC65F0A-5192-48C2-B4C6-05F3D616E89A}" srcOrd="0" destOrd="0" parTransId="{8A8BB3A1-21D6-4158-8D0B-1FF6D3EB64DA}" sibTransId="{AC0E88B4-D2FC-4CE2-9CFC-451A91649E02}"/>
    <dgm:cxn modelId="{425374AF-7E89-48F2-A05B-698AFDA0DD4B}" srcId="{3AB5F866-B213-41B3-85F7-9FBF8021ED24}" destId="{A54DFDDD-D6FF-4141-9C01-63F7887B0597}" srcOrd="3" destOrd="0" parTransId="{B5928873-0F2A-49AE-A955-B9B2E12A0F8E}" sibTransId="{E31045A0-9BA4-4EF1-BBC3-C8A33E1FE4D8}"/>
    <dgm:cxn modelId="{42F1E6BA-8C58-FB4C-B781-1315B31ABD7B}" type="presOf" srcId="{3E27CE0D-13BE-46DD-8AC6-59D6ED54598A}" destId="{2D3E197B-58A7-4751-946B-4D4BB95BCC2A}" srcOrd="0" destOrd="0" presId="urn:microsoft.com/office/officeart/2018/2/layout/IconCircleList"/>
    <dgm:cxn modelId="{EB3229CE-94A2-3141-9961-4DE6B3055B87}" type="presOf" srcId="{3AB5F866-B213-41B3-85F7-9FBF8021ED24}" destId="{FA7E5A3B-8339-4C1C-B9BC-F84DF5B286B0}" srcOrd="0" destOrd="0" presId="urn:microsoft.com/office/officeart/2018/2/layout/IconCircleList"/>
    <dgm:cxn modelId="{20C4FDCE-F8F4-4022-AE48-7E13757B5626}" srcId="{3AB5F866-B213-41B3-85F7-9FBF8021ED24}" destId="{13895215-D960-4010-9F6E-92A12FB9F4F2}" srcOrd="5" destOrd="0" parTransId="{BBF714D3-1A10-40DF-BB58-82422C3C841B}" sibTransId="{D2432B7B-84D2-4A68-8285-46897AAF9980}"/>
    <dgm:cxn modelId="{89A2E8E9-6EDC-B848-AE3B-E504F9891ED7}" type="presOf" srcId="{BCE506D2-0C62-4D09-B3FA-6F1B11688BBF}" destId="{43E5D4E7-1489-4CA7-8069-0FEABDBBD4BA}" srcOrd="0" destOrd="0" presId="urn:microsoft.com/office/officeart/2018/2/layout/IconCircleList"/>
    <dgm:cxn modelId="{D29284EB-688F-6947-9A9E-649822D96362}" type="presOf" srcId="{13895215-D960-4010-9F6E-92A12FB9F4F2}" destId="{5295FB2B-E561-4A8D-B057-939D1C52A473}" srcOrd="0" destOrd="0" presId="urn:microsoft.com/office/officeart/2018/2/layout/IconCircleList"/>
    <dgm:cxn modelId="{A67574FD-C46D-0E4F-A0C9-38D0A159A22A}" type="presOf" srcId="{4532FCF2-5ACE-F44C-B105-1D457EB0A3C5}" destId="{EB889E4C-18ED-4370-947A-303BC6DC1B93}" srcOrd="0" destOrd="0" presId="urn:microsoft.com/office/officeart/2018/2/layout/IconCircleList"/>
    <dgm:cxn modelId="{E1DA90F6-E890-B541-98D8-858B84C26443}" type="presParOf" srcId="{FA7E5A3B-8339-4C1C-B9BC-F84DF5B286B0}" destId="{B7A4FC40-CBAA-4452-9AB2-62402D066924}" srcOrd="0" destOrd="0" presId="urn:microsoft.com/office/officeart/2018/2/layout/IconCircleList"/>
    <dgm:cxn modelId="{8EAE757C-0BFB-4040-ADA5-65F16F40867F}" type="presParOf" srcId="{B7A4FC40-CBAA-4452-9AB2-62402D066924}" destId="{6D0ADFF3-50D7-443E-8AFC-EC8C9F84A86F}" srcOrd="0" destOrd="0" presId="urn:microsoft.com/office/officeart/2018/2/layout/IconCircleList"/>
    <dgm:cxn modelId="{19BED98F-CAB3-4343-8BE5-B2F494669F1F}" type="presParOf" srcId="{6D0ADFF3-50D7-443E-8AFC-EC8C9F84A86F}" destId="{39DBEEA9-EB83-4523-AC46-45E2C2081F7E}" srcOrd="0" destOrd="0" presId="urn:microsoft.com/office/officeart/2018/2/layout/IconCircleList"/>
    <dgm:cxn modelId="{B97C1613-FC4E-354F-B425-884E7C0422EC}" type="presParOf" srcId="{6D0ADFF3-50D7-443E-8AFC-EC8C9F84A86F}" destId="{26F7BD7B-714E-4366-A293-0A8C3F4A0724}" srcOrd="1" destOrd="0" presId="urn:microsoft.com/office/officeart/2018/2/layout/IconCircleList"/>
    <dgm:cxn modelId="{851463CF-F28C-2D42-B64C-8C5FD8CBAC1E}" type="presParOf" srcId="{6D0ADFF3-50D7-443E-8AFC-EC8C9F84A86F}" destId="{E646FD7E-5981-4E66-85F5-1628A8B2F98E}" srcOrd="2" destOrd="0" presId="urn:microsoft.com/office/officeart/2018/2/layout/IconCircleList"/>
    <dgm:cxn modelId="{7806EA31-9AB3-1849-9890-E1409A61F6C3}" type="presParOf" srcId="{6D0ADFF3-50D7-443E-8AFC-EC8C9F84A86F}" destId="{73A51F40-0E6D-4A08-A884-060216292083}" srcOrd="3" destOrd="0" presId="urn:microsoft.com/office/officeart/2018/2/layout/IconCircleList"/>
    <dgm:cxn modelId="{897BFF18-1FAB-CA4F-A25C-174697C1BA9B}" type="presParOf" srcId="{B7A4FC40-CBAA-4452-9AB2-62402D066924}" destId="{10BCCD68-9E3D-42D8-BE5E-EF28644F9999}" srcOrd="1" destOrd="0" presId="urn:microsoft.com/office/officeart/2018/2/layout/IconCircleList"/>
    <dgm:cxn modelId="{B49E15B0-162F-D14C-AED3-D8CE2F3ABFF1}" type="presParOf" srcId="{B7A4FC40-CBAA-4452-9AB2-62402D066924}" destId="{4CDF700E-73BF-43C8-A991-769C50FC4311}" srcOrd="2" destOrd="0" presId="urn:microsoft.com/office/officeart/2018/2/layout/IconCircleList"/>
    <dgm:cxn modelId="{C2BA8AFD-7545-6F43-9F34-1D985ABF6809}" type="presParOf" srcId="{4CDF700E-73BF-43C8-A991-769C50FC4311}" destId="{FA4E8E41-0C34-49B6-A721-C32B4B483F0C}" srcOrd="0" destOrd="0" presId="urn:microsoft.com/office/officeart/2018/2/layout/IconCircleList"/>
    <dgm:cxn modelId="{59AB9A5B-D952-1443-8145-353C6449E0F4}" type="presParOf" srcId="{4CDF700E-73BF-43C8-A991-769C50FC4311}" destId="{9B5C4CDD-D8ED-4097-AFEB-954E278F97AC}" srcOrd="1" destOrd="0" presId="urn:microsoft.com/office/officeart/2018/2/layout/IconCircleList"/>
    <dgm:cxn modelId="{97BBF3D2-0B93-434A-87B6-8A9383F6C3EC}" type="presParOf" srcId="{4CDF700E-73BF-43C8-A991-769C50FC4311}" destId="{F777C218-D11E-411C-B753-E1FD31733D64}" srcOrd="2" destOrd="0" presId="urn:microsoft.com/office/officeart/2018/2/layout/IconCircleList"/>
    <dgm:cxn modelId="{D85A7DD5-EFBE-044E-A1BD-A0AB947EE6D8}" type="presParOf" srcId="{4CDF700E-73BF-43C8-A991-769C50FC4311}" destId="{851D2C22-560A-4802-B3B6-BF745635731F}" srcOrd="3" destOrd="0" presId="urn:microsoft.com/office/officeart/2018/2/layout/IconCircleList"/>
    <dgm:cxn modelId="{EF14214F-A944-FE40-A1DA-38D51A87F79F}" type="presParOf" srcId="{B7A4FC40-CBAA-4452-9AB2-62402D066924}" destId="{43E5D4E7-1489-4CA7-8069-0FEABDBBD4BA}" srcOrd="3" destOrd="0" presId="urn:microsoft.com/office/officeart/2018/2/layout/IconCircleList"/>
    <dgm:cxn modelId="{61B5D9F9-87BA-8741-98AA-4A1A8A661561}" type="presParOf" srcId="{B7A4FC40-CBAA-4452-9AB2-62402D066924}" destId="{D7DBB6B3-BFEA-42BC-8153-0EA7B7670A2D}" srcOrd="4" destOrd="0" presId="urn:microsoft.com/office/officeart/2018/2/layout/IconCircleList"/>
    <dgm:cxn modelId="{5BBD8F5F-8CBB-D349-B47E-009F678A4800}" type="presParOf" srcId="{D7DBB6B3-BFEA-42BC-8153-0EA7B7670A2D}" destId="{81805C83-55FD-4AFA-9545-325B50D99E09}" srcOrd="0" destOrd="0" presId="urn:microsoft.com/office/officeart/2018/2/layout/IconCircleList"/>
    <dgm:cxn modelId="{4A4DCCD5-6157-2640-A46F-77E9007D5519}" type="presParOf" srcId="{D7DBB6B3-BFEA-42BC-8153-0EA7B7670A2D}" destId="{4B9E6311-861E-415E-9F23-DC0A7844242B}" srcOrd="1" destOrd="0" presId="urn:microsoft.com/office/officeart/2018/2/layout/IconCircleList"/>
    <dgm:cxn modelId="{16723D35-8D8D-6849-B7FE-0A527995DF90}" type="presParOf" srcId="{D7DBB6B3-BFEA-42BC-8153-0EA7B7670A2D}" destId="{65BEBE80-C357-4299-9AE6-D94862E9CA5A}" srcOrd="2" destOrd="0" presId="urn:microsoft.com/office/officeart/2018/2/layout/IconCircleList"/>
    <dgm:cxn modelId="{AE3960B3-51C4-5F41-89CC-19F4E32A1513}" type="presParOf" srcId="{D7DBB6B3-BFEA-42BC-8153-0EA7B7670A2D}" destId="{CC6FF505-DB74-4D25-89AA-65ED705290E7}" srcOrd="3" destOrd="0" presId="urn:microsoft.com/office/officeart/2018/2/layout/IconCircleList"/>
    <dgm:cxn modelId="{3DF70833-A80C-EF46-AC53-0847A9F64201}" type="presParOf" srcId="{B7A4FC40-CBAA-4452-9AB2-62402D066924}" destId="{EB889E4C-18ED-4370-947A-303BC6DC1B93}" srcOrd="5" destOrd="0" presId="urn:microsoft.com/office/officeart/2018/2/layout/IconCircleList"/>
    <dgm:cxn modelId="{52D59E9A-A2A2-5C47-B2E6-1BAD41FF5E96}" type="presParOf" srcId="{B7A4FC40-CBAA-4452-9AB2-62402D066924}" destId="{7F1AEAD3-EB66-44F1-BB6C-061D0583F63E}" srcOrd="6" destOrd="0" presId="urn:microsoft.com/office/officeart/2018/2/layout/IconCircleList"/>
    <dgm:cxn modelId="{8282DAAB-A434-EC45-B26A-DFB524670587}" type="presParOf" srcId="{7F1AEAD3-EB66-44F1-BB6C-061D0583F63E}" destId="{4FE410B2-1411-4F5E-8628-2DB6F3D693D1}" srcOrd="0" destOrd="0" presId="urn:microsoft.com/office/officeart/2018/2/layout/IconCircleList"/>
    <dgm:cxn modelId="{735506A4-5D92-8F40-A66F-4473103730D1}" type="presParOf" srcId="{7F1AEAD3-EB66-44F1-BB6C-061D0583F63E}" destId="{A6569C65-A5A8-44FD-99E6-F58353BE57CC}" srcOrd="1" destOrd="0" presId="urn:microsoft.com/office/officeart/2018/2/layout/IconCircleList"/>
    <dgm:cxn modelId="{B3806373-3227-C747-89F9-33A69A0AF4C4}" type="presParOf" srcId="{7F1AEAD3-EB66-44F1-BB6C-061D0583F63E}" destId="{C26B8F62-ABEF-4DFE-8EC4-3DA83730FDB2}" srcOrd="2" destOrd="0" presId="urn:microsoft.com/office/officeart/2018/2/layout/IconCircleList"/>
    <dgm:cxn modelId="{B378EBDB-7C9B-1643-83F2-A260BE1A268D}" type="presParOf" srcId="{7F1AEAD3-EB66-44F1-BB6C-061D0583F63E}" destId="{F6BA78E4-6E3A-48D8-BCCE-C70D63D32C81}" srcOrd="3" destOrd="0" presId="urn:microsoft.com/office/officeart/2018/2/layout/IconCircleList"/>
    <dgm:cxn modelId="{DB3183FB-09FA-4A44-8F82-B01DBCF581D9}" type="presParOf" srcId="{B7A4FC40-CBAA-4452-9AB2-62402D066924}" destId="{4828517D-F7ED-48A0-AACF-50529F22A1F3}" srcOrd="7" destOrd="0" presId="urn:microsoft.com/office/officeart/2018/2/layout/IconCircleList"/>
    <dgm:cxn modelId="{B2D96966-A1FA-4B4E-85F6-403655545FC8}" type="presParOf" srcId="{B7A4FC40-CBAA-4452-9AB2-62402D066924}" destId="{051142E2-8985-47C6-BC9A-D49972842EBB}" srcOrd="8" destOrd="0" presId="urn:microsoft.com/office/officeart/2018/2/layout/IconCircleList"/>
    <dgm:cxn modelId="{BFCC088C-A103-FF48-ACA2-FAC156DD70FF}" type="presParOf" srcId="{051142E2-8985-47C6-BC9A-D49972842EBB}" destId="{E76B8B4D-F85C-4E4C-9CBA-2268B3BA7EA7}" srcOrd="0" destOrd="0" presId="urn:microsoft.com/office/officeart/2018/2/layout/IconCircleList"/>
    <dgm:cxn modelId="{F37E181F-3985-5742-B0EC-A7408DC0E478}" type="presParOf" srcId="{051142E2-8985-47C6-BC9A-D49972842EBB}" destId="{9F879763-A2C2-47D7-8277-8EBCD432DAA7}" srcOrd="1" destOrd="0" presId="urn:microsoft.com/office/officeart/2018/2/layout/IconCircleList"/>
    <dgm:cxn modelId="{111365D3-EAF3-8344-A6FA-91394E90DF10}" type="presParOf" srcId="{051142E2-8985-47C6-BC9A-D49972842EBB}" destId="{4AB8A847-0E10-4D54-BCBC-252EF9E8A400}" srcOrd="2" destOrd="0" presId="urn:microsoft.com/office/officeart/2018/2/layout/IconCircleList"/>
    <dgm:cxn modelId="{6B033285-08AD-A74F-A52C-CC480D089B2B}" type="presParOf" srcId="{051142E2-8985-47C6-BC9A-D49972842EBB}" destId="{4F52D739-9901-4CDC-BD50-10F74FC40ADD}" srcOrd="3" destOrd="0" presId="urn:microsoft.com/office/officeart/2018/2/layout/IconCircleList"/>
    <dgm:cxn modelId="{B05AEE7D-4669-1242-8D19-448E24A1D7A2}" type="presParOf" srcId="{B7A4FC40-CBAA-4452-9AB2-62402D066924}" destId="{2D3E197B-58A7-4751-946B-4D4BB95BCC2A}" srcOrd="9" destOrd="0" presId="urn:microsoft.com/office/officeart/2018/2/layout/IconCircleList"/>
    <dgm:cxn modelId="{41EDDB2A-4969-3E4D-964F-EBC71BAB7F03}" type="presParOf" srcId="{B7A4FC40-CBAA-4452-9AB2-62402D066924}" destId="{9921DF42-4038-43F5-B378-008635C51DFE}" srcOrd="10" destOrd="0" presId="urn:microsoft.com/office/officeart/2018/2/layout/IconCircleList"/>
    <dgm:cxn modelId="{03330AF3-BA90-B34D-808C-C4EAFCD16DB9}" type="presParOf" srcId="{9921DF42-4038-43F5-B378-008635C51DFE}" destId="{ECB7FE3B-A7A5-4CE5-9021-C531936F3A26}" srcOrd="0" destOrd="0" presId="urn:microsoft.com/office/officeart/2018/2/layout/IconCircleList"/>
    <dgm:cxn modelId="{5B370A65-CAFE-7A4B-A516-3E8B2F4AF549}" type="presParOf" srcId="{9921DF42-4038-43F5-B378-008635C51DFE}" destId="{9300536F-05CA-4C3A-A7E1-40FC1F593376}" srcOrd="1" destOrd="0" presId="urn:microsoft.com/office/officeart/2018/2/layout/IconCircleList"/>
    <dgm:cxn modelId="{ECFEF42B-C9D2-0C46-AFE0-168EDC304CF0}" type="presParOf" srcId="{9921DF42-4038-43F5-B378-008635C51DFE}" destId="{3433A74F-1B59-45BA-B2B6-6EECBFCE2B23}" srcOrd="2" destOrd="0" presId="urn:microsoft.com/office/officeart/2018/2/layout/IconCircleList"/>
    <dgm:cxn modelId="{6BB42868-F371-1644-BC72-EFF06B28F87D}" type="presParOf" srcId="{9921DF42-4038-43F5-B378-008635C51DFE}" destId="{5295FB2B-E561-4A8D-B057-939D1C52A47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FB40F3C-D262-4002-92CB-EC84510A8AB9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3B2275B1-44CC-408F-9A4A-5BB1A9B25F0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Analysis on the Youtube dataset is done using Apache spark .</a:t>
          </a:r>
        </a:p>
      </dgm:t>
    </dgm:pt>
    <dgm:pt modelId="{1CDBB7E9-C093-40FA-9D54-4017BF9803AB}" type="parTrans" cxnId="{EB80C3A6-A8D6-488F-8432-2379B775E252}">
      <dgm:prSet/>
      <dgm:spPr/>
      <dgm:t>
        <a:bodyPr/>
        <a:lstStyle/>
        <a:p>
          <a:endParaRPr lang="en-US"/>
        </a:p>
      </dgm:t>
    </dgm:pt>
    <dgm:pt modelId="{4C0ECB36-DF74-4DDB-A32F-4D2FAF6DCC81}" type="sibTrans" cxnId="{EB80C3A6-A8D6-488F-8432-2379B775E252}">
      <dgm:prSet/>
      <dgm:spPr/>
      <dgm:t>
        <a:bodyPr/>
        <a:lstStyle/>
        <a:p>
          <a:endParaRPr lang="en-US"/>
        </a:p>
      </dgm:t>
    </dgm:pt>
    <dgm:pt modelId="{E32D9C13-69C6-4CA7-83F8-55B80C12AEF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Performed the data processing locally with the small subset of data.</a:t>
          </a:r>
        </a:p>
      </dgm:t>
    </dgm:pt>
    <dgm:pt modelId="{377CA3F1-791F-4731-B862-7B64A8CC179F}" type="parTrans" cxnId="{0DC833FC-C1BF-48CA-A11E-788EB6183C6A}">
      <dgm:prSet/>
      <dgm:spPr/>
      <dgm:t>
        <a:bodyPr/>
        <a:lstStyle/>
        <a:p>
          <a:endParaRPr lang="en-US"/>
        </a:p>
      </dgm:t>
    </dgm:pt>
    <dgm:pt modelId="{557C493C-6558-4A5B-BDD9-52E36552DCA9}" type="sibTrans" cxnId="{0DC833FC-C1BF-48CA-A11E-788EB6183C6A}">
      <dgm:prSet/>
      <dgm:spPr/>
      <dgm:t>
        <a:bodyPr/>
        <a:lstStyle/>
        <a:p>
          <a:endParaRPr lang="en-US"/>
        </a:p>
      </dgm:t>
    </dgm:pt>
    <dgm:pt modelId="{E5DB5A95-72DF-EF40-9A3D-3481568FEBB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Perform similar implementation on Amazon's Elastic MapReduce (EMR) Platform.</a:t>
          </a:r>
        </a:p>
      </dgm:t>
    </dgm:pt>
    <dgm:pt modelId="{BBC188C4-AA7B-8746-8007-563BE7494E18}" type="parTrans" cxnId="{5FAD2FD5-4D1C-ED4D-BC64-84B92321570A}">
      <dgm:prSet/>
      <dgm:spPr/>
      <dgm:t>
        <a:bodyPr/>
        <a:lstStyle/>
        <a:p>
          <a:endParaRPr lang="en-US"/>
        </a:p>
      </dgm:t>
    </dgm:pt>
    <dgm:pt modelId="{3806107C-765D-1A40-9B52-D96D78EE86C0}" type="sibTrans" cxnId="{5FAD2FD5-4D1C-ED4D-BC64-84B92321570A}">
      <dgm:prSet/>
      <dgm:spPr/>
      <dgm:t>
        <a:bodyPr/>
        <a:lstStyle/>
        <a:p>
          <a:endParaRPr lang="en-US"/>
        </a:p>
      </dgm:t>
    </dgm:pt>
    <dgm:pt modelId="{1B3AD79B-8A7B-4624-ACC3-7C6F8972468D}" type="pres">
      <dgm:prSet presAssocID="{8FB40F3C-D262-4002-92CB-EC84510A8AB9}" presName="root" presStyleCnt="0">
        <dgm:presLayoutVars>
          <dgm:dir/>
          <dgm:resizeHandles val="exact"/>
        </dgm:presLayoutVars>
      </dgm:prSet>
      <dgm:spPr/>
    </dgm:pt>
    <dgm:pt modelId="{91BCBAC4-E71F-4FE6-AE0F-648AB0D70C20}" type="pres">
      <dgm:prSet presAssocID="{3B2275B1-44CC-408F-9A4A-5BB1A9B25F00}" presName="compNode" presStyleCnt="0"/>
      <dgm:spPr/>
    </dgm:pt>
    <dgm:pt modelId="{1A05A1A3-4140-46FD-8F77-DA0B8204B596}" type="pres">
      <dgm:prSet presAssocID="{3B2275B1-44CC-408F-9A4A-5BB1A9B25F0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D34D0BCD-2B55-4626-9EE1-23ACC5149812}" type="pres">
      <dgm:prSet presAssocID="{3B2275B1-44CC-408F-9A4A-5BB1A9B25F00}" presName="spaceRect" presStyleCnt="0"/>
      <dgm:spPr/>
    </dgm:pt>
    <dgm:pt modelId="{85F6A94D-3A15-4654-89A9-CDC5F5A7004E}" type="pres">
      <dgm:prSet presAssocID="{3B2275B1-44CC-408F-9A4A-5BB1A9B25F00}" presName="textRect" presStyleLbl="revTx" presStyleIdx="0" presStyleCnt="3">
        <dgm:presLayoutVars>
          <dgm:chMax val="1"/>
          <dgm:chPref val="1"/>
        </dgm:presLayoutVars>
      </dgm:prSet>
      <dgm:spPr/>
    </dgm:pt>
    <dgm:pt modelId="{AAF07F3B-BB6C-4102-9854-7749A9A5628E}" type="pres">
      <dgm:prSet presAssocID="{4C0ECB36-DF74-4DDB-A32F-4D2FAF6DCC81}" presName="sibTrans" presStyleCnt="0"/>
      <dgm:spPr/>
    </dgm:pt>
    <dgm:pt modelId="{72494F76-5797-427A-89DA-BD75AD11C3E3}" type="pres">
      <dgm:prSet presAssocID="{E32D9C13-69C6-4CA7-83F8-55B80C12AEF0}" presName="compNode" presStyleCnt="0"/>
      <dgm:spPr/>
    </dgm:pt>
    <dgm:pt modelId="{5BA3D1AE-7EAF-499E-BDE8-B473017AB740}" type="pres">
      <dgm:prSet presAssocID="{E32D9C13-69C6-4CA7-83F8-55B80C12AEF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0C23FD24-4477-46A8-AC7B-5EA2B84C490E}" type="pres">
      <dgm:prSet presAssocID="{E32D9C13-69C6-4CA7-83F8-55B80C12AEF0}" presName="spaceRect" presStyleCnt="0"/>
      <dgm:spPr/>
    </dgm:pt>
    <dgm:pt modelId="{D0800BF9-5725-41F0-B94E-F6CCFB499F99}" type="pres">
      <dgm:prSet presAssocID="{E32D9C13-69C6-4CA7-83F8-55B80C12AEF0}" presName="textRect" presStyleLbl="revTx" presStyleIdx="1" presStyleCnt="3">
        <dgm:presLayoutVars>
          <dgm:chMax val="1"/>
          <dgm:chPref val="1"/>
        </dgm:presLayoutVars>
      </dgm:prSet>
      <dgm:spPr/>
    </dgm:pt>
    <dgm:pt modelId="{0CC2CFB8-E5C3-44BB-B995-18F1BC22A89A}" type="pres">
      <dgm:prSet presAssocID="{557C493C-6558-4A5B-BDD9-52E36552DCA9}" presName="sibTrans" presStyleCnt="0"/>
      <dgm:spPr/>
    </dgm:pt>
    <dgm:pt modelId="{4741CB8F-702C-4B92-A5B9-E1A7FA5023C8}" type="pres">
      <dgm:prSet presAssocID="{E5DB5A95-72DF-EF40-9A3D-3481568FEBB3}" presName="compNode" presStyleCnt="0"/>
      <dgm:spPr/>
    </dgm:pt>
    <dgm:pt modelId="{DE32F3E5-BC77-468E-BE09-00DF18BA0E0A}" type="pres">
      <dgm:prSet presAssocID="{E5DB5A95-72DF-EF40-9A3D-3481568FEBB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56D6D267-B054-4253-A300-7D377EE9B7E5}" type="pres">
      <dgm:prSet presAssocID="{E5DB5A95-72DF-EF40-9A3D-3481568FEBB3}" presName="spaceRect" presStyleCnt="0"/>
      <dgm:spPr/>
    </dgm:pt>
    <dgm:pt modelId="{AA496F7E-8D26-44C0-A1ED-F56250743063}" type="pres">
      <dgm:prSet presAssocID="{E5DB5A95-72DF-EF40-9A3D-3481568FEB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2224C10-7CBA-7B45-8007-972D71B54287}" type="presOf" srcId="{E5DB5A95-72DF-EF40-9A3D-3481568FEBB3}" destId="{AA496F7E-8D26-44C0-A1ED-F56250743063}" srcOrd="0" destOrd="0" presId="urn:microsoft.com/office/officeart/2018/2/layout/IconLabelList"/>
    <dgm:cxn modelId="{B87FF74D-B6C8-CD4E-BF3D-624E90A26C38}" type="presOf" srcId="{E32D9C13-69C6-4CA7-83F8-55B80C12AEF0}" destId="{D0800BF9-5725-41F0-B94E-F6CCFB499F99}" srcOrd="0" destOrd="0" presId="urn:microsoft.com/office/officeart/2018/2/layout/IconLabelList"/>
    <dgm:cxn modelId="{4DE1C55F-83BB-BF44-8430-C67D833A192B}" type="presOf" srcId="{8FB40F3C-D262-4002-92CB-EC84510A8AB9}" destId="{1B3AD79B-8A7B-4624-ACC3-7C6F8972468D}" srcOrd="0" destOrd="0" presId="urn:microsoft.com/office/officeart/2018/2/layout/IconLabelList"/>
    <dgm:cxn modelId="{EB80C3A6-A8D6-488F-8432-2379B775E252}" srcId="{8FB40F3C-D262-4002-92CB-EC84510A8AB9}" destId="{3B2275B1-44CC-408F-9A4A-5BB1A9B25F00}" srcOrd="0" destOrd="0" parTransId="{1CDBB7E9-C093-40FA-9D54-4017BF9803AB}" sibTransId="{4C0ECB36-DF74-4DDB-A32F-4D2FAF6DCC81}"/>
    <dgm:cxn modelId="{5FAD2FD5-4D1C-ED4D-BC64-84B92321570A}" srcId="{8FB40F3C-D262-4002-92CB-EC84510A8AB9}" destId="{E5DB5A95-72DF-EF40-9A3D-3481568FEBB3}" srcOrd="2" destOrd="0" parTransId="{BBC188C4-AA7B-8746-8007-563BE7494E18}" sibTransId="{3806107C-765D-1A40-9B52-D96D78EE86C0}"/>
    <dgm:cxn modelId="{D5D5EFDF-0262-8745-A911-32969ABDB0C0}" type="presOf" srcId="{3B2275B1-44CC-408F-9A4A-5BB1A9B25F00}" destId="{85F6A94D-3A15-4654-89A9-CDC5F5A7004E}" srcOrd="0" destOrd="0" presId="urn:microsoft.com/office/officeart/2018/2/layout/IconLabelList"/>
    <dgm:cxn modelId="{0DC833FC-C1BF-48CA-A11E-788EB6183C6A}" srcId="{8FB40F3C-D262-4002-92CB-EC84510A8AB9}" destId="{E32D9C13-69C6-4CA7-83F8-55B80C12AEF0}" srcOrd="1" destOrd="0" parTransId="{377CA3F1-791F-4731-B862-7B64A8CC179F}" sibTransId="{557C493C-6558-4A5B-BDD9-52E36552DCA9}"/>
    <dgm:cxn modelId="{A16E96B7-48D6-E14F-90AC-F541B33CE7D2}" type="presParOf" srcId="{1B3AD79B-8A7B-4624-ACC3-7C6F8972468D}" destId="{91BCBAC4-E71F-4FE6-AE0F-648AB0D70C20}" srcOrd="0" destOrd="0" presId="urn:microsoft.com/office/officeart/2018/2/layout/IconLabelList"/>
    <dgm:cxn modelId="{25271BB2-EB68-3745-A7FC-844EA01A5798}" type="presParOf" srcId="{91BCBAC4-E71F-4FE6-AE0F-648AB0D70C20}" destId="{1A05A1A3-4140-46FD-8F77-DA0B8204B596}" srcOrd="0" destOrd="0" presId="urn:microsoft.com/office/officeart/2018/2/layout/IconLabelList"/>
    <dgm:cxn modelId="{F141053E-9E00-154A-B935-C47C6776A44D}" type="presParOf" srcId="{91BCBAC4-E71F-4FE6-AE0F-648AB0D70C20}" destId="{D34D0BCD-2B55-4626-9EE1-23ACC5149812}" srcOrd="1" destOrd="0" presId="urn:microsoft.com/office/officeart/2018/2/layout/IconLabelList"/>
    <dgm:cxn modelId="{744D273D-2476-B841-A102-8861A654157A}" type="presParOf" srcId="{91BCBAC4-E71F-4FE6-AE0F-648AB0D70C20}" destId="{85F6A94D-3A15-4654-89A9-CDC5F5A7004E}" srcOrd="2" destOrd="0" presId="urn:microsoft.com/office/officeart/2018/2/layout/IconLabelList"/>
    <dgm:cxn modelId="{830E5604-DF86-1042-9A17-6AED3A67D173}" type="presParOf" srcId="{1B3AD79B-8A7B-4624-ACC3-7C6F8972468D}" destId="{AAF07F3B-BB6C-4102-9854-7749A9A5628E}" srcOrd="1" destOrd="0" presId="urn:microsoft.com/office/officeart/2018/2/layout/IconLabelList"/>
    <dgm:cxn modelId="{6DB94E5D-9032-684C-A720-03519C1959B3}" type="presParOf" srcId="{1B3AD79B-8A7B-4624-ACC3-7C6F8972468D}" destId="{72494F76-5797-427A-89DA-BD75AD11C3E3}" srcOrd="2" destOrd="0" presId="urn:microsoft.com/office/officeart/2018/2/layout/IconLabelList"/>
    <dgm:cxn modelId="{A64CB4CC-F3B3-0344-80C2-A347100CD3E1}" type="presParOf" srcId="{72494F76-5797-427A-89DA-BD75AD11C3E3}" destId="{5BA3D1AE-7EAF-499E-BDE8-B473017AB740}" srcOrd="0" destOrd="0" presId="urn:microsoft.com/office/officeart/2018/2/layout/IconLabelList"/>
    <dgm:cxn modelId="{9C1401D9-2B23-C54E-93A5-51ECE1162DFC}" type="presParOf" srcId="{72494F76-5797-427A-89DA-BD75AD11C3E3}" destId="{0C23FD24-4477-46A8-AC7B-5EA2B84C490E}" srcOrd="1" destOrd="0" presId="urn:microsoft.com/office/officeart/2018/2/layout/IconLabelList"/>
    <dgm:cxn modelId="{277BBA75-B195-AB44-9618-FB1D0D70508C}" type="presParOf" srcId="{72494F76-5797-427A-89DA-BD75AD11C3E3}" destId="{D0800BF9-5725-41F0-B94E-F6CCFB499F99}" srcOrd="2" destOrd="0" presId="urn:microsoft.com/office/officeart/2018/2/layout/IconLabelList"/>
    <dgm:cxn modelId="{3D9E8840-B54E-7E40-8009-6533DABEDAE4}" type="presParOf" srcId="{1B3AD79B-8A7B-4624-ACC3-7C6F8972468D}" destId="{0CC2CFB8-E5C3-44BB-B995-18F1BC22A89A}" srcOrd="3" destOrd="0" presId="urn:microsoft.com/office/officeart/2018/2/layout/IconLabelList"/>
    <dgm:cxn modelId="{CC2E2955-2AE0-D54C-8310-3DB664F0B202}" type="presParOf" srcId="{1B3AD79B-8A7B-4624-ACC3-7C6F8972468D}" destId="{4741CB8F-702C-4B92-A5B9-E1A7FA5023C8}" srcOrd="4" destOrd="0" presId="urn:microsoft.com/office/officeart/2018/2/layout/IconLabelList"/>
    <dgm:cxn modelId="{3DCFB8F5-B588-6741-B0F9-F8912BD103F9}" type="presParOf" srcId="{4741CB8F-702C-4B92-A5B9-E1A7FA5023C8}" destId="{DE32F3E5-BC77-468E-BE09-00DF18BA0E0A}" srcOrd="0" destOrd="0" presId="urn:microsoft.com/office/officeart/2018/2/layout/IconLabelList"/>
    <dgm:cxn modelId="{1300413A-11D2-414F-8E15-741FDED1DDCA}" type="presParOf" srcId="{4741CB8F-702C-4B92-A5B9-E1A7FA5023C8}" destId="{56D6D267-B054-4253-A300-7D377EE9B7E5}" srcOrd="1" destOrd="0" presId="urn:microsoft.com/office/officeart/2018/2/layout/IconLabelList"/>
    <dgm:cxn modelId="{3B038D2B-F0A1-744D-BB0B-D0B3AE03474F}" type="presParOf" srcId="{4741CB8F-702C-4B92-A5B9-E1A7FA5023C8}" destId="{AA496F7E-8D26-44C0-A1ED-F5625074306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3EAF673-D5D9-4B78-8DC8-C376AD4A6765}" type="doc">
      <dgm:prSet loTypeId="urn:microsoft.com/office/officeart/2016/7/layout/VerticalDownArrowProcess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AEF96FB-0D91-438E-980A-D9DD007B264D}">
      <dgm:prSet/>
      <dgm:spPr/>
      <dgm:t>
        <a:bodyPr/>
        <a:lstStyle/>
        <a:p>
          <a:r>
            <a:rPr lang="en-US"/>
            <a:t>Install</a:t>
          </a:r>
        </a:p>
      </dgm:t>
    </dgm:pt>
    <dgm:pt modelId="{0D7EA8F8-A3A4-4D20-B093-B5B350CEBF54}" type="parTrans" cxnId="{ACE9C48D-491A-4FD8-9CD8-DDBF29B2F957}">
      <dgm:prSet/>
      <dgm:spPr/>
      <dgm:t>
        <a:bodyPr/>
        <a:lstStyle/>
        <a:p>
          <a:endParaRPr lang="en-US"/>
        </a:p>
      </dgm:t>
    </dgm:pt>
    <dgm:pt modelId="{1E2346E5-8C46-4004-8D58-43AD3EE90513}" type="sibTrans" cxnId="{ACE9C48D-491A-4FD8-9CD8-DDBF29B2F957}">
      <dgm:prSet/>
      <dgm:spPr/>
      <dgm:t>
        <a:bodyPr/>
        <a:lstStyle/>
        <a:p>
          <a:endParaRPr lang="en-US"/>
        </a:p>
      </dgm:t>
    </dgm:pt>
    <dgm:pt modelId="{5C3C5C5A-8941-4F7B-B9B4-35AF46A8E80E}">
      <dgm:prSet/>
      <dgm:spPr/>
      <dgm:t>
        <a:bodyPr/>
        <a:lstStyle/>
        <a:p>
          <a:r>
            <a:rPr lang="en-US" dirty="0"/>
            <a:t>Install Java, Apache Hadoop, Spark, and </a:t>
          </a:r>
          <a:r>
            <a:rPr lang="en-US" dirty="0" err="1"/>
            <a:t>PySpark</a:t>
          </a:r>
          <a:r>
            <a:rPr lang="en-US" dirty="0"/>
            <a:t> using </a:t>
          </a:r>
          <a:r>
            <a:rPr lang="en-US" dirty="0" err="1"/>
            <a:t>HomeBrew</a:t>
          </a:r>
          <a:r>
            <a:rPr lang="en-US" dirty="0"/>
            <a:t>.</a:t>
          </a:r>
        </a:p>
      </dgm:t>
    </dgm:pt>
    <dgm:pt modelId="{DB05AEF6-D519-406E-97B0-49FEDD17D1A9}" type="parTrans" cxnId="{E8C8E57C-2BB5-4813-BDF9-BD8D8DF4119F}">
      <dgm:prSet/>
      <dgm:spPr/>
      <dgm:t>
        <a:bodyPr/>
        <a:lstStyle/>
        <a:p>
          <a:endParaRPr lang="en-US"/>
        </a:p>
      </dgm:t>
    </dgm:pt>
    <dgm:pt modelId="{D84EF48C-3FA2-448D-B62B-95A6A1DE7D18}" type="sibTrans" cxnId="{E8C8E57C-2BB5-4813-BDF9-BD8D8DF4119F}">
      <dgm:prSet/>
      <dgm:spPr/>
      <dgm:t>
        <a:bodyPr/>
        <a:lstStyle/>
        <a:p>
          <a:endParaRPr lang="en-US"/>
        </a:p>
      </dgm:t>
    </dgm:pt>
    <dgm:pt modelId="{F5455C0E-3F64-4C72-8D46-E2183FBF5FFD}">
      <dgm:prSet/>
      <dgm:spPr/>
      <dgm:t>
        <a:bodyPr/>
        <a:lstStyle/>
        <a:p>
          <a:r>
            <a:rPr lang="en-US"/>
            <a:t>Configure</a:t>
          </a:r>
        </a:p>
      </dgm:t>
    </dgm:pt>
    <dgm:pt modelId="{3061CD8A-B658-4C23-850C-AC2E70D4A4FB}" type="parTrans" cxnId="{2CFFE887-8D57-4989-B454-8B7FEC008906}">
      <dgm:prSet/>
      <dgm:spPr/>
      <dgm:t>
        <a:bodyPr/>
        <a:lstStyle/>
        <a:p>
          <a:endParaRPr lang="en-US"/>
        </a:p>
      </dgm:t>
    </dgm:pt>
    <dgm:pt modelId="{E7F78503-E044-466B-9703-CE9D5D6433AD}" type="sibTrans" cxnId="{2CFFE887-8D57-4989-B454-8B7FEC008906}">
      <dgm:prSet/>
      <dgm:spPr/>
      <dgm:t>
        <a:bodyPr/>
        <a:lstStyle/>
        <a:p>
          <a:endParaRPr lang="en-US"/>
        </a:p>
      </dgm:t>
    </dgm:pt>
    <dgm:pt modelId="{0896F898-FADE-49D1-B9E3-EC950A119A46}">
      <dgm:prSet/>
      <dgm:spPr/>
      <dgm:t>
        <a:bodyPr/>
        <a:lstStyle/>
        <a:p>
          <a:r>
            <a:rPr lang="en-US"/>
            <a:t>Configure environment variables.</a:t>
          </a:r>
        </a:p>
      </dgm:t>
    </dgm:pt>
    <dgm:pt modelId="{5FA7F4AB-B1AD-4E1F-B90E-8741D669E1B6}" type="parTrans" cxnId="{19EC9968-2900-49D7-94AA-83DA3E5DA1A7}">
      <dgm:prSet/>
      <dgm:spPr/>
      <dgm:t>
        <a:bodyPr/>
        <a:lstStyle/>
        <a:p>
          <a:endParaRPr lang="en-US"/>
        </a:p>
      </dgm:t>
    </dgm:pt>
    <dgm:pt modelId="{008E4512-E71D-43C1-984D-A3437B35D81E}" type="sibTrans" cxnId="{19EC9968-2900-49D7-94AA-83DA3E5DA1A7}">
      <dgm:prSet/>
      <dgm:spPr/>
      <dgm:t>
        <a:bodyPr/>
        <a:lstStyle/>
        <a:p>
          <a:endParaRPr lang="en-US"/>
        </a:p>
      </dgm:t>
    </dgm:pt>
    <dgm:pt modelId="{D6612CF7-89DF-460A-9993-85408A57C67A}">
      <dgm:prSet/>
      <dgm:spPr/>
      <dgm:t>
        <a:bodyPr/>
        <a:lstStyle/>
        <a:p>
          <a:r>
            <a:rPr lang="en-US"/>
            <a:t>Download</a:t>
          </a:r>
        </a:p>
      </dgm:t>
    </dgm:pt>
    <dgm:pt modelId="{78570156-19D8-4585-B515-5F21D60B9715}" type="parTrans" cxnId="{D1DD0681-2709-4B6E-8174-2ECB2A22017D}">
      <dgm:prSet/>
      <dgm:spPr/>
      <dgm:t>
        <a:bodyPr/>
        <a:lstStyle/>
        <a:p>
          <a:endParaRPr lang="en-US"/>
        </a:p>
      </dgm:t>
    </dgm:pt>
    <dgm:pt modelId="{D0D3A9FA-2967-4635-AB62-54C8CA10A45D}" type="sibTrans" cxnId="{D1DD0681-2709-4B6E-8174-2ECB2A22017D}">
      <dgm:prSet/>
      <dgm:spPr/>
      <dgm:t>
        <a:bodyPr/>
        <a:lstStyle/>
        <a:p>
          <a:endParaRPr lang="en-US"/>
        </a:p>
      </dgm:t>
    </dgm:pt>
    <dgm:pt modelId="{9F2FB0D4-33B1-4666-A150-5CB5478D4438}">
      <dgm:prSet/>
      <dgm:spPr/>
      <dgm:t>
        <a:bodyPr/>
        <a:lstStyle/>
        <a:p>
          <a:r>
            <a:rPr lang="en-US"/>
            <a:t>Download YouTube dataset.</a:t>
          </a:r>
        </a:p>
      </dgm:t>
    </dgm:pt>
    <dgm:pt modelId="{5CE9AD55-B3D5-46AB-B3E7-E9702FCAC532}" type="parTrans" cxnId="{AC96D097-48FC-4FB7-BF3E-50F208FE025B}">
      <dgm:prSet/>
      <dgm:spPr/>
      <dgm:t>
        <a:bodyPr/>
        <a:lstStyle/>
        <a:p>
          <a:endParaRPr lang="en-US"/>
        </a:p>
      </dgm:t>
    </dgm:pt>
    <dgm:pt modelId="{82B44D19-FB0E-4C0E-8DEE-145BF14A3B7A}" type="sibTrans" cxnId="{AC96D097-48FC-4FB7-BF3E-50F208FE025B}">
      <dgm:prSet/>
      <dgm:spPr/>
      <dgm:t>
        <a:bodyPr/>
        <a:lstStyle/>
        <a:p>
          <a:endParaRPr lang="en-US"/>
        </a:p>
      </dgm:t>
    </dgm:pt>
    <dgm:pt modelId="{2CE57552-6B67-41B7-8A2A-9ABDB7137476}">
      <dgm:prSet/>
      <dgm:spPr/>
      <dgm:t>
        <a:bodyPr/>
        <a:lstStyle/>
        <a:p>
          <a:r>
            <a:rPr lang="en-US" dirty="0"/>
            <a:t>Create</a:t>
          </a:r>
        </a:p>
      </dgm:t>
    </dgm:pt>
    <dgm:pt modelId="{FDD667BE-C099-4792-B7FB-C0122734624C}" type="parTrans" cxnId="{BA671F72-950A-435D-B669-4E2D89355D41}">
      <dgm:prSet/>
      <dgm:spPr/>
      <dgm:t>
        <a:bodyPr/>
        <a:lstStyle/>
        <a:p>
          <a:endParaRPr lang="en-US"/>
        </a:p>
      </dgm:t>
    </dgm:pt>
    <dgm:pt modelId="{E8EEF7B0-E8DE-4558-9FDC-CA3F4AEAD1A0}" type="sibTrans" cxnId="{BA671F72-950A-435D-B669-4E2D89355D41}">
      <dgm:prSet/>
      <dgm:spPr/>
      <dgm:t>
        <a:bodyPr/>
        <a:lstStyle/>
        <a:p>
          <a:endParaRPr lang="en-US"/>
        </a:p>
      </dgm:t>
    </dgm:pt>
    <dgm:pt modelId="{57F954A7-149D-47B5-AA04-60CAD8F3634D}">
      <dgm:prSet/>
      <dgm:spPr/>
      <dgm:t>
        <a:bodyPr/>
        <a:lstStyle/>
        <a:p>
          <a:r>
            <a:rPr lang="en-US"/>
            <a:t>Create a SparkContext object in code.</a:t>
          </a:r>
        </a:p>
      </dgm:t>
    </dgm:pt>
    <dgm:pt modelId="{1056C692-5BB6-458D-9B4A-55F39273C5DA}" type="parTrans" cxnId="{66B13B8B-3E8C-45A4-B579-86D995CDBB8E}">
      <dgm:prSet/>
      <dgm:spPr/>
      <dgm:t>
        <a:bodyPr/>
        <a:lstStyle/>
        <a:p>
          <a:endParaRPr lang="en-US"/>
        </a:p>
      </dgm:t>
    </dgm:pt>
    <dgm:pt modelId="{64D942C8-D10F-4A23-8815-CD8C372F61B6}" type="sibTrans" cxnId="{66B13B8B-3E8C-45A4-B579-86D995CDBB8E}">
      <dgm:prSet/>
      <dgm:spPr/>
      <dgm:t>
        <a:bodyPr/>
        <a:lstStyle/>
        <a:p>
          <a:endParaRPr lang="en-US"/>
        </a:p>
      </dgm:t>
    </dgm:pt>
    <dgm:pt modelId="{25BF69AD-58CC-4BAD-B40A-1A45A7193819}">
      <dgm:prSet/>
      <dgm:spPr/>
      <dgm:t>
        <a:bodyPr/>
        <a:lstStyle/>
        <a:p>
          <a:r>
            <a:rPr lang="en-US"/>
            <a:t>Create</a:t>
          </a:r>
        </a:p>
      </dgm:t>
    </dgm:pt>
    <dgm:pt modelId="{6F58E86A-EC87-42A9-A377-D92F9C43E6D9}" type="parTrans" cxnId="{524F4CBF-5D1A-4F37-8F46-B0B0C9F0D3EB}">
      <dgm:prSet/>
      <dgm:spPr/>
      <dgm:t>
        <a:bodyPr/>
        <a:lstStyle/>
        <a:p>
          <a:endParaRPr lang="en-US"/>
        </a:p>
      </dgm:t>
    </dgm:pt>
    <dgm:pt modelId="{DD8718C4-D189-4B66-8E9E-3646CDADE0E8}" type="sibTrans" cxnId="{524F4CBF-5D1A-4F37-8F46-B0B0C9F0D3EB}">
      <dgm:prSet/>
      <dgm:spPr/>
      <dgm:t>
        <a:bodyPr/>
        <a:lstStyle/>
        <a:p>
          <a:endParaRPr lang="en-US"/>
        </a:p>
      </dgm:t>
    </dgm:pt>
    <dgm:pt modelId="{913BB154-8C6B-433F-9A1C-A07A43714AA3}">
      <dgm:prSet/>
      <dgm:spPr/>
      <dgm:t>
        <a:bodyPr/>
        <a:lstStyle/>
        <a:p>
          <a:r>
            <a:rPr lang="en-US"/>
            <a:t>Create an RDD from the dataset.</a:t>
          </a:r>
        </a:p>
      </dgm:t>
    </dgm:pt>
    <dgm:pt modelId="{AB24B84B-5069-45B2-AC99-C64E971139F0}" type="parTrans" cxnId="{2832D9CE-86A8-46AE-8320-6920C17C1B84}">
      <dgm:prSet/>
      <dgm:spPr/>
      <dgm:t>
        <a:bodyPr/>
        <a:lstStyle/>
        <a:p>
          <a:endParaRPr lang="en-US"/>
        </a:p>
      </dgm:t>
    </dgm:pt>
    <dgm:pt modelId="{057F7F48-86FB-4DC8-BDC4-2559F3A62B64}" type="sibTrans" cxnId="{2832D9CE-86A8-46AE-8320-6920C17C1B84}">
      <dgm:prSet/>
      <dgm:spPr/>
      <dgm:t>
        <a:bodyPr/>
        <a:lstStyle/>
        <a:p>
          <a:endParaRPr lang="en-US"/>
        </a:p>
      </dgm:t>
    </dgm:pt>
    <dgm:pt modelId="{3F10F413-BDD7-41D4-A72D-583265FAE7B8}">
      <dgm:prSet/>
      <dgm:spPr/>
      <dgm:t>
        <a:bodyPr/>
        <a:lstStyle/>
        <a:p>
          <a:r>
            <a:rPr lang="en-US"/>
            <a:t>Use</a:t>
          </a:r>
        </a:p>
      </dgm:t>
    </dgm:pt>
    <dgm:pt modelId="{F2D48063-6502-46E7-9B76-F11C1CB6F655}" type="parTrans" cxnId="{CBB509F1-C621-48EB-8644-D78B6F60E105}">
      <dgm:prSet/>
      <dgm:spPr/>
      <dgm:t>
        <a:bodyPr/>
        <a:lstStyle/>
        <a:p>
          <a:endParaRPr lang="en-US"/>
        </a:p>
      </dgm:t>
    </dgm:pt>
    <dgm:pt modelId="{3397704B-5F9C-47D5-9600-9C81DF57EA52}" type="sibTrans" cxnId="{CBB509F1-C621-48EB-8644-D78B6F60E105}">
      <dgm:prSet/>
      <dgm:spPr/>
      <dgm:t>
        <a:bodyPr/>
        <a:lstStyle/>
        <a:p>
          <a:endParaRPr lang="en-US"/>
        </a:p>
      </dgm:t>
    </dgm:pt>
    <dgm:pt modelId="{2D68C256-9E21-47BE-AA98-11A2E50AEE7F}">
      <dgm:prSet/>
      <dgm:spPr/>
      <dgm:t>
        <a:bodyPr/>
        <a:lstStyle/>
        <a:p>
          <a:r>
            <a:rPr lang="en-US"/>
            <a:t>Use data analysis functions (e.g. Map, Reduce, Filter, etc.) to develop a workflow to produce desired resulting data.</a:t>
          </a:r>
        </a:p>
      </dgm:t>
    </dgm:pt>
    <dgm:pt modelId="{7960AFF5-AD78-40B2-8AC6-218943B3B530}" type="parTrans" cxnId="{1AD90941-CD4B-4D3D-8E33-3B31E4C64A22}">
      <dgm:prSet/>
      <dgm:spPr/>
      <dgm:t>
        <a:bodyPr/>
        <a:lstStyle/>
        <a:p>
          <a:endParaRPr lang="en-US"/>
        </a:p>
      </dgm:t>
    </dgm:pt>
    <dgm:pt modelId="{54264093-524F-41AB-A5D5-923C49723768}" type="sibTrans" cxnId="{1AD90941-CD4B-4D3D-8E33-3B31E4C64A22}">
      <dgm:prSet/>
      <dgm:spPr/>
      <dgm:t>
        <a:bodyPr/>
        <a:lstStyle/>
        <a:p>
          <a:endParaRPr lang="en-US"/>
        </a:p>
      </dgm:t>
    </dgm:pt>
    <dgm:pt modelId="{6B969843-CE4E-4581-97D7-BFF50CD05290}">
      <dgm:prSet/>
      <dgm:spPr/>
      <dgm:t>
        <a:bodyPr/>
        <a:lstStyle/>
        <a:p>
          <a:r>
            <a:rPr lang="en-US"/>
            <a:t>Output</a:t>
          </a:r>
        </a:p>
      </dgm:t>
    </dgm:pt>
    <dgm:pt modelId="{8FD35793-2687-4D56-9FAB-DC0C9B661E93}" type="parTrans" cxnId="{6C7D376B-B787-45F0-A983-D76181733FE9}">
      <dgm:prSet/>
      <dgm:spPr/>
      <dgm:t>
        <a:bodyPr/>
        <a:lstStyle/>
        <a:p>
          <a:endParaRPr lang="en-US"/>
        </a:p>
      </dgm:t>
    </dgm:pt>
    <dgm:pt modelId="{9882AAD5-A54B-43D3-81D3-4D59BDB89938}" type="sibTrans" cxnId="{6C7D376B-B787-45F0-A983-D76181733FE9}">
      <dgm:prSet/>
      <dgm:spPr/>
      <dgm:t>
        <a:bodyPr/>
        <a:lstStyle/>
        <a:p>
          <a:endParaRPr lang="en-US"/>
        </a:p>
      </dgm:t>
    </dgm:pt>
    <dgm:pt modelId="{B707169F-3742-4525-8A44-EAE488279E36}">
      <dgm:prSet/>
      <dgm:spPr/>
      <dgm:t>
        <a:bodyPr/>
        <a:lstStyle/>
        <a:p>
          <a:r>
            <a:rPr lang="en-US"/>
            <a:t>Output results.</a:t>
          </a:r>
        </a:p>
      </dgm:t>
    </dgm:pt>
    <dgm:pt modelId="{F8AD8CBA-BE4B-4657-B969-31726BF9796C}" type="parTrans" cxnId="{C09FC4E7-5820-4913-9B85-53D6CD2A7C32}">
      <dgm:prSet/>
      <dgm:spPr/>
      <dgm:t>
        <a:bodyPr/>
        <a:lstStyle/>
        <a:p>
          <a:endParaRPr lang="en-US"/>
        </a:p>
      </dgm:t>
    </dgm:pt>
    <dgm:pt modelId="{D0FEC57B-1661-4DAE-8A57-AE8233AB7F34}" type="sibTrans" cxnId="{C09FC4E7-5820-4913-9B85-53D6CD2A7C32}">
      <dgm:prSet/>
      <dgm:spPr/>
      <dgm:t>
        <a:bodyPr/>
        <a:lstStyle/>
        <a:p>
          <a:endParaRPr lang="en-US"/>
        </a:p>
      </dgm:t>
    </dgm:pt>
    <dgm:pt modelId="{30EE6F5A-A06D-E748-B7F0-0DFFDC0625CB}" type="pres">
      <dgm:prSet presAssocID="{93EAF673-D5D9-4B78-8DC8-C376AD4A6765}" presName="Name0" presStyleCnt="0">
        <dgm:presLayoutVars>
          <dgm:dir/>
          <dgm:animLvl val="lvl"/>
          <dgm:resizeHandles val="exact"/>
        </dgm:presLayoutVars>
      </dgm:prSet>
      <dgm:spPr/>
    </dgm:pt>
    <dgm:pt modelId="{F68C9AAE-4770-4B4C-939D-60002DAF03F4}" type="pres">
      <dgm:prSet presAssocID="{6B969843-CE4E-4581-97D7-BFF50CD05290}" presName="boxAndChildren" presStyleCnt="0"/>
      <dgm:spPr/>
    </dgm:pt>
    <dgm:pt modelId="{00BE37CF-6078-EF40-9914-9E3474F946D3}" type="pres">
      <dgm:prSet presAssocID="{6B969843-CE4E-4581-97D7-BFF50CD05290}" presName="parentTextBox" presStyleLbl="alignNode1" presStyleIdx="0" presStyleCnt="7"/>
      <dgm:spPr/>
    </dgm:pt>
    <dgm:pt modelId="{F3F2D0E1-A310-2248-8B9D-229FEA720AEE}" type="pres">
      <dgm:prSet presAssocID="{6B969843-CE4E-4581-97D7-BFF50CD05290}" presName="descendantBox" presStyleLbl="bgAccFollowNode1" presStyleIdx="0" presStyleCnt="7"/>
      <dgm:spPr/>
    </dgm:pt>
    <dgm:pt modelId="{055518DF-BA78-7D49-895F-0880B10F34FC}" type="pres">
      <dgm:prSet presAssocID="{3397704B-5F9C-47D5-9600-9C81DF57EA52}" presName="sp" presStyleCnt="0"/>
      <dgm:spPr/>
    </dgm:pt>
    <dgm:pt modelId="{DD891B20-3646-EC40-8E2D-B9808D0DAB13}" type="pres">
      <dgm:prSet presAssocID="{3F10F413-BDD7-41D4-A72D-583265FAE7B8}" presName="arrowAndChildren" presStyleCnt="0"/>
      <dgm:spPr/>
    </dgm:pt>
    <dgm:pt modelId="{34A4F3F6-9C7C-2041-A108-3B72EA7C93BF}" type="pres">
      <dgm:prSet presAssocID="{3F10F413-BDD7-41D4-A72D-583265FAE7B8}" presName="parentTextArrow" presStyleLbl="node1" presStyleIdx="0" presStyleCnt="0"/>
      <dgm:spPr/>
    </dgm:pt>
    <dgm:pt modelId="{04FD358E-20C5-4F41-AAD6-9B96E9E331BC}" type="pres">
      <dgm:prSet presAssocID="{3F10F413-BDD7-41D4-A72D-583265FAE7B8}" presName="arrow" presStyleLbl="alignNode1" presStyleIdx="1" presStyleCnt="7"/>
      <dgm:spPr/>
    </dgm:pt>
    <dgm:pt modelId="{2F96FDE9-25CF-3B43-8DF6-5BD837961BDB}" type="pres">
      <dgm:prSet presAssocID="{3F10F413-BDD7-41D4-A72D-583265FAE7B8}" presName="descendantArrow" presStyleLbl="bgAccFollowNode1" presStyleIdx="1" presStyleCnt="7"/>
      <dgm:spPr/>
    </dgm:pt>
    <dgm:pt modelId="{8D1D4281-8A2C-494B-8846-6646121746DA}" type="pres">
      <dgm:prSet presAssocID="{DD8718C4-D189-4B66-8E9E-3646CDADE0E8}" presName="sp" presStyleCnt="0"/>
      <dgm:spPr/>
    </dgm:pt>
    <dgm:pt modelId="{5B07EBFD-B774-3746-B602-C59FBB6736A2}" type="pres">
      <dgm:prSet presAssocID="{25BF69AD-58CC-4BAD-B40A-1A45A7193819}" presName="arrowAndChildren" presStyleCnt="0"/>
      <dgm:spPr/>
    </dgm:pt>
    <dgm:pt modelId="{B775F7BA-2B8C-DF45-BD83-DED5EEF470E8}" type="pres">
      <dgm:prSet presAssocID="{25BF69AD-58CC-4BAD-B40A-1A45A7193819}" presName="parentTextArrow" presStyleLbl="node1" presStyleIdx="0" presStyleCnt="0"/>
      <dgm:spPr/>
    </dgm:pt>
    <dgm:pt modelId="{763CBBB8-6EFD-194B-A263-DF5968C7D62F}" type="pres">
      <dgm:prSet presAssocID="{25BF69AD-58CC-4BAD-B40A-1A45A7193819}" presName="arrow" presStyleLbl="alignNode1" presStyleIdx="2" presStyleCnt="7"/>
      <dgm:spPr/>
    </dgm:pt>
    <dgm:pt modelId="{7831EFB6-CA22-3543-933F-95B99C650A71}" type="pres">
      <dgm:prSet presAssocID="{25BF69AD-58CC-4BAD-B40A-1A45A7193819}" presName="descendantArrow" presStyleLbl="bgAccFollowNode1" presStyleIdx="2" presStyleCnt="7"/>
      <dgm:spPr/>
    </dgm:pt>
    <dgm:pt modelId="{B84E1F2C-359B-8C40-B420-C8D4D05EC2A6}" type="pres">
      <dgm:prSet presAssocID="{E8EEF7B0-E8DE-4558-9FDC-CA3F4AEAD1A0}" presName="sp" presStyleCnt="0"/>
      <dgm:spPr/>
    </dgm:pt>
    <dgm:pt modelId="{E1FAEBDB-94A1-1A4D-A68D-B13DC719162D}" type="pres">
      <dgm:prSet presAssocID="{2CE57552-6B67-41B7-8A2A-9ABDB7137476}" presName="arrowAndChildren" presStyleCnt="0"/>
      <dgm:spPr/>
    </dgm:pt>
    <dgm:pt modelId="{7C34A94C-6535-5D47-ACD3-A8977FB22ACB}" type="pres">
      <dgm:prSet presAssocID="{2CE57552-6B67-41B7-8A2A-9ABDB7137476}" presName="parentTextArrow" presStyleLbl="node1" presStyleIdx="0" presStyleCnt="0"/>
      <dgm:spPr/>
    </dgm:pt>
    <dgm:pt modelId="{E1CC6C16-53CB-9A4B-A950-D42CD031CEE4}" type="pres">
      <dgm:prSet presAssocID="{2CE57552-6B67-41B7-8A2A-9ABDB7137476}" presName="arrow" presStyleLbl="alignNode1" presStyleIdx="3" presStyleCnt="7"/>
      <dgm:spPr/>
    </dgm:pt>
    <dgm:pt modelId="{FDE5A6BD-E746-7E41-A2DC-850E4AE60684}" type="pres">
      <dgm:prSet presAssocID="{2CE57552-6B67-41B7-8A2A-9ABDB7137476}" presName="descendantArrow" presStyleLbl="bgAccFollowNode1" presStyleIdx="3" presStyleCnt="7"/>
      <dgm:spPr/>
    </dgm:pt>
    <dgm:pt modelId="{6F7D02FE-4209-F744-A1AB-CCA5374D68BF}" type="pres">
      <dgm:prSet presAssocID="{D0D3A9FA-2967-4635-AB62-54C8CA10A45D}" presName="sp" presStyleCnt="0"/>
      <dgm:spPr/>
    </dgm:pt>
    <dgm:pt modelId="{E43406D9-1BB1-4F4F-9051-0A3A98DAFF04}" type="pres">
      <dgm:prSet presAssocID="{D6612CF7-89DF-460A-9993-85408A57C67A}" presName="arrowAndChildren" presStyleCnt="0"/>
      <dgm:spPr/>
    </dgm:pt>
    <dgm:pt modelId="{78D9E011-D4DB-BB4A-BF2B-F8FC219391A3}" type="pres">
      <dgm:prSet presAssocID="{D6612CF7-89DF-460A-9993-85408A57C67A}" presName="parentTextArrow" presStyleLbl="node1" presStyleIdx="0" presStyleCnt="0"/>
      <dgm:spPr/>
    </dgm:pt>
    <dgm:pt modelId="{AA580FE9-5122-3F4A-B666-58F055D8D0B9}" type="pres">
      <dgm:prSet presAssocID="{D6612CF7-89DF-460A-9993-85408A57C67A}" presName="arrow" presStyleLbl="alignNode1" presStyleIdx="4" presStyleCnt="7"/>
      <dgm:spPr/>
    </dgm:pt>
    <dgm:pt modelId="{E8055857-DCAD-9B43-A9FA-1B65A7506DD8}" type="pres">
      <dgm:prSet presAssocID="{D6612CF7-89DF-460A-9993-85408A57C67A}" presName="descendantArrow" presStyleLbl="bgAccFollowNode1" presStyleIdx="4" presStyleCnt="7"/>
      <dgm:spPr/>
    </dgm:pt>
    <dgm:pt modelId="{C19D042F-300A-0A44-9E4D-44A5362FE3D1}" type="pres">
      <dgm:prSet presAssocID="{E7F78503-E044-466B-9703-CE9D5D6433AD}" presName="sp" presStyleCnt="0"/>
      <dgm:spPr/>
    </dgm:pt>
    <dgm:pt modelId="{BA0FE546-A685-5B47-8E22-8065F08683FE}" type="pres">
      <dgm:prSet presAssocID="{F5455C0E-3F64-4C72-8D46-E2183FBF5FFD}" presName="arrowAndChildren" presStyleCnt="0"/>
      <dgm:spPr/>
    </dgm:pt>
    <dgm:pt modelId="{B07207DF-E114-1641-9799-C8EF29D0D168}" type="pres">
      <dgm:prSet presAssocID="{F5455C0E-3F64-4C72-8D46-E2183FBF5FFD}" presName="parentTextArrow" presStyleLbl="node1" presStyleIdx="0" presStyleCnt="0"/>
      <dgm:spPr/>
    </dgm:pt>
    <dgm:pt modelId="{EB1EA7A0-A278-A844-A083-7D90EFDA1D9B}" type="pres">
      <dgm:prSet presAssocID="{F5455C0E-3F64-4C72-8D46-E2183FBF5FFD}" presName="arrow" presStyleLbl="alignNode1" presStyleIdx="5" presStyleCnt="7"/>
      <dgm:spPr/>
    </dgm:pt>
    <dgm:pt modelId="{DB60476C-8A6A-2F4A-B82B-A81334CAF190}" type="pres">
      <dgm:prSet presAssocID="{F5455C0E-3F64-4C72-8D46-E2183FBF5FFD}" presName="descendantArrow" presStyleLbl="bgAccFollowNode1" presStyleIdx="5" presStyleCnt="7"/>
      <dgm:spPr/>
    </dgm:pt>
    <dgm:pt modelId="{F68021FC-7075-E540-B2C1-72026255FFEF}" type="pres">
      <dgm:prSet presAssocID="{1E2346E5-8C46-4004-8D58-43AD3EE90513}" presName="sp" presStyleCnt="0"/>
      <dgm:spPr/>
    </dgm:pt>
    <dgm:pt modelId="{C5A4A5A9-4210-A046-8E8F-30C9469BADAD}" type="pres">
      <dgm:prSet presAssocID="{1AEF96FB-0D91-438E-980A-D9DD007B264D}" presName="arrowAndChildren" presStyleCnt="0"/>
      <dgm:spPr/>
    </dgm:pt>
    <dgm:pt modelId="{EC8FD8AD-10E3-1544-97AF-E726B7E1263D}" type="pres">
      <dgm:prSet presAssocID="{1AEF96FB-0D91-438E-980A-D9DD007B264D}" presName="parentTextArrow" presStyleLbl="node1" presStyleIdx="0" presStyleCnt="0"/>
      <dgm:spPr/>
    </dgm:pt>
    <dgm:pt modelId="{0065ADD2-963B-9546-8BE5-C26CC112E843}" type="pres">
      <dgm:prSet presAssocID="{1AEF96FB-0D91-438E-980A-D9DD007B264D}" presName="arrow" presStyleLbl="alignNode1" presStyleIdx="6" presStyleCnt="7"/>
      <dgm:spPr/>
    </dgm:pt>
    <dgm:pt modelId="{C560DC06-771F-8346-8937-68D193220837}" type="pres">
      <dgm:prSet presAssocID="{1AEF96FB-0D91-438E-980A-D9DD007B264D}" presName="descendantArrow" presStyleLbl="bgAccFollowNode1" presStyleIdx="6" presStyleCnt="7"/>
      <dgm:spPr/>
    </dgm:pt>
  </dgm:ptLst>
  <dgm:cxnLst>
    <dgm:cxn modelId="{DD69C606-6B26-B642-9E1A-71138C82649F}" type="presOf" srcId="{2CE57552-6B67-41B7-8A2A-9ABDB7137476}" destId="{E1CC6C16-53CB-9A4B-A950-D42CD031CEE4}" srcOrd="1" destOrd="0" presId="urn:microsoft.com/office/officeart/2016/7/layout/VerticalDownArrowProcess"/>
    <dgm:cxn modelId="{3884E910-4EEB-8643-B96D-839A8B5A6668}" type="presOf" srcId="{3F10F413-BDD7-41D4-A72D-583265FAE7B8}" destId="{04FD358E-20C5-4F41-AAD6-9B96E9E331BC}" srcOrd="1" destOrd="0" presId="urn:microsoft.com/office/officeart/2016/7/layout/VerticalDownArrowProcess"/>
    <dgm:cxn modelId="{D0C72C2A-29AA-0E4F-BAAA-0E4450A29308}" type="presOf" srcId="{D6612CF7-89DF-460A-9993-85408A57C67A}" destId="{78D9E011-D4DB-BB4A-BF2B-F8FC219391A3}" srcOrd="0" destOrd="0" presId="urn:microsoft.com/office/officeart/2016/7/layout/VerticalDownArrowProcess"/>
    <dgm:cxn modelId="{F1E7292F-E043-024B-80F0-59368D86FF01}" type="presOf" srcId="{1AEF96FB-0D91-438E-980A-D9DD007B264D}" destId="{EC8FD8AD-10E3-1544-97AF-E726B7E1263D}" srcOrd="0" destOrd="0" presId="urn:microsoft.com/office/officeart/2016/7/layout/VerticalDownArrowProcess"/>
    <dgm:cxn modelId="{3D98CA3A-7637-6A4F-9B18-F4ACBC5CE4AB}" type="presOf" srcId="{25BF69AD-58CC-4BAD-B40A-1A45A7193819}" destId="{763CBBB8-6EFD-194B-A263-DF5968C7D62F}" srcOrd="1" destOrd="0" presId="urn:microsoft.com/office/officeart/2016/7/layout/VerticalDownArrowProcess"/>
    <dgm:cxn modelId="{1AD90941-CD4B-4D3D-8E33-3B31E4C64A22}" srcId="{3F10F413-BDD7-41D4-A72D-583265FAE7B8}" destId="{2D68C256-9E21-47BE-AA98-11A2E50AEE7F}" srcOrd="0" destOrd="0" parTransId="{7960AFF5-AD78-40B2-8AC6-218943B3B530}" sibTransId="{54264093-524F-41AB-A5D5-923C49723768}"/>
    <dgm:cxn modelId="{FD01734F-FE6A-4B41-AEC3-67A526DA3158}" type="presOf" srcId="{3F10F413-BDD7-41D4-A72D-583265FAE7B8}" destId="{34A4F3F6-9C7C-2041-A108-3B72EA7C93BF}" srcOrd="0" destOrd="0" presId="urn:microsoft.com/office/officeart/2016/7/layout/VerticalDownArrowProcess"/>
    <dgm:cxn modelId="{19BDBB58-E01F-674A-9543-99B81DB83B5F}" type="presOf" srcId="{2CE57552-6B67-41B7-8A2A-9ABDB7137476}" destId="{7C34A94C-6535-5D47-ACD3-A8977FB22ACB}" srcOrd="0" destOrd="0" presId="urn:microsoft.com/office/officeart/2016/7/layout/VerticalDownArrowProcess"/>
    <dgm:cxn modelId="{19EC9968-2900-49D7-94AA-83DA3E5DA1A7}" srcId="{F5455C0E-3F64-4C72-8D46-E2183FBF5FFD}" destId="{0896F898-FADE-49D1-B9E3-EC950A119A46}" srcOrd="0" destOrd="0" parTransId="{5FA7F4AB-B1AD-4E1F-B90E-8741D669E1B6}" sibTransId="{008E4512-E71D-43C1-984D-A3437B35D81E}"/>
    <dgm:cxn modelId="{6C7D376B-B787-45F0-A983-D76181733FE9}" srcId="{93EAF673-D5D9-4B78-8DC8-C376AD4A6765}" destId="{6B969843-CE4E-4581-97D7-BFF50CD05290}" srcOrd="6" destOrd="0" parTransId="{8FD35793-2687-4D56-9FAB-DC0C9B661E93}" sibTransId="{9882AAD5-A54B-43D3-81D3-4D59BDB89938}"/>
    <dgm:cxn modelId="{32E07071-2E99-9A4C-B954-7196E4CD9287}" type="presOf" srcId="{F5455C0E-3F64-4C72-8D46-E2183FBF5FFD}" destId="{B07207DF-E114-1641-9799-C8EF29D0D168}" srcOrd="0" destOrd="0" presId="urn:microsoft.com/office/officeart/2016/7/layout/VerticalDownArrowProcess"/>
    <dgm:cxn modelId="{BA671F72-950A-435D-B669-4E2D89355D41}" srcId="{93EAF673-D5D9-4B78-8DC8-C376AD4A6765}" destId="{2CE57552-6B67-41B7-8A2A-9ABDB7137476}" srcOrd="3" destOrd="0" parTransId="{FDD667BE-C099-4792-B7FB-C0122734624C}" sibTransId="{E8EEF7B0-E8DE-4558-9FDC-CA3F4AEAD1A0}"/>
    <dgm:cxn modelId="{E8C8E57C-2BB5-4813-BDF9-BD8D8DF4119F}" srcId="{1AEF96FB-0D91-438E-980A-D9DD007B264D}" destId="{5C3C5C5A-8941-4F7B-B9B4-35AF46A8E80E}" srcOrd="0" destOrd="0" parTransId="{DB05AEF6-D519-406E-97B0-49FEDD17D1A9}" sibTransId="{D84EF48C-3FA2-448D-B62B-95A6A1DE7D18}"/>
    <dgm:cxn modelId="{D1DD0681-2709-4B6E-8174-2ECB2A22017D}" srcId="{93EAF673-D5D9-4B78-8DC8-C376AD4A6765}" destId="{D6612CF7-89DF-460A-9993-85408A57C67A}" srcOrd="2" destOrd="0" parTransId="{78570156-19D8-4585-B515-5F21D60B9715}" sibTransId="{D0D3A9FA-2967-4635-AB62-54C8CA10A45D}"/>
    <dgm:cxn modelId="{9EB5C482-AAB2-3748-B06E-E7C968107261}" type="presOf" srcId="{93EAF673-D5D9-4B78-8DC8-C376AD4A6765}" destId="{30EE6F5A-A06D-E748-B7F0-0DFFDC0625CB}" srcOrd="0" destOrd="0" presId="urn:microsoft.com/office/officeart/2016/7/layout/VerticalDownArrowProcess"/>
    <dgm:cxn modelId="{2CFFE887-8D57-4989-B454-8B7FEC008906}" srcId="{93EAF673-D5D9-4B78-8DC8-C376AD4A6765}" destId="{F5455C0E-3F64-4C72-8D46-E2183FBF5FFD}" srcOrd="1" destOrd="0" parTransId="{3061CD8A-B658-4C23-850C-AC2E70D4A4FB}" sibTransId="{E7F78503-E044-466B-9703-CE9D5D6433AD}"/>
    <dgm:cxn modelId="{66B13B8B-3E8C-45A4-B579-86D995CDBB8E}" srcId="{2CE57552-6B67-41B7-8A2A-9ABDB7137476}" destId="{57F954A7-149D-47B5-AA04-60CAD8F3634D}" srcOrd="0" destOrd="0" parTransId="{1056C692-5BB6-458D-9B4A-55F39273C5DA}" sibTransId="{64D942C8-D10F-4A23-8815-CD8C372F61B6}"/>
    <dgm:cxn modelId="{90740B8D-512B-1242-AA94-E8701769E300}" type="presOf" srcId="{2D68C256-9E21-47BE-AA98-11A2E50AEE7F}" destId="{2F96FDE9-25CF-3B43-8DF6-5BD837961BDB}" srcOrd="0" destOrd="0" presId="urn:microsoft.com/office/officeart/2016/7/layout/VerticalDownArrowProcess"/>
    <dgm:cxn modelId="{ACE9C48D-491A-4FD8-9CD8-DDBF29B2F957}" srcId="{93EAF673-D5D9-4B78-8DC8-C376AD4A6765}" destId="{1AEF96FB-0D91-438E-980A-D9DD007B264D}" srcOrd="0" destOrd="0" parTransId="{0D7EA8F8-A3A4-4D20-B093-B5B350CEBF54}" sibTransId="{1E2346E5-8C46-4004-8D58-43AD3EE90513}"/>
    <dgm:cxn modelId="{AC96D097-48FC-4FB7-BF3E-50F208FE025B}" srcId="{D6612CF7-89DF-460A-9993-85408A57C67A}" destId="{9F2FB0D4-33B1-4666-A150-5CB5478D4438}" srcOrd="0" destOrd="0" parTransId="{5CE9AD55-B3D5-46AB-B3E7-E9702FCAC532}" sibTransId="{82B44D19-FB0E-4C0E-8DEE-145BF14A3B7A}"/>
    <dgm:cxn modelId="{42B8349C-C29B-4E4A-A7CF-FDBF669D2F52}" type="presOf" srcId="{6B969843-CE4E-4581-97D7-BFF50CD05290}" destId="{00BE37CF-6078-EF40-9914-9E3474F946D3}" srcOrd="0" destOrd="0" presId="urn:microsoft.com/office/officeart/2016/7/layout/VerticalDownArrowProcess"/>
    <dgm:cxn modelId="{C09AAA9F-CBC6-8A4B-8133-B787095AD5ED}" type="presOf" srcId="{57F954A7-149D-47B5-AA04-60CAD8F3634D}" destId="{FDE5A6BD-E746-7E41-A2DC-850E4AE60684}" srcOrd="0" destOrd="0" presId="urn:microsoft.com/office/officeart/2016/7/layout/VerticalDownArrowProcess"/>
    <dgm:cxn modelId="{9C0C5BA9-FE23-C140-B29D-0B7159CEC830}" type="presOf" srcId="{1AEF96FB-0D91-438E-980A-D9DD007B264D}" destId="{0065ADD2-963B-9546-8BE5-C26CC112E843}" srcOrd="1" destOrd="0" presId="urn:microsoft.com/office/officeart/2016/7/layout/VerticalDownArrowProcess"/>
    <dgm:cxn modelId="{2BAE33B4-3869-F447-B8B1-80ED88BA2DDA}" type="presOf" srcId="{9F2FB0D4-33B1-4666-A150-5CB5478D4438}" destId="{E8055857-DCAD-9B43-A9FA-1B65A7506DD8}" srcOrd="0" destOrd="0" presId="urn:microsoft.com/office/officeart/2016/7/layout/VerticalDownArrowProcess"/>
    <dgm:cxn modelId="{002E9CB4-117C-AE47-AFB6-74A8AC87B47C}" type="presOf" srcId="{B707169F-3742-4525-8A44-EAE488279E36}" destId="{F3F2D0E1-A310-2248-8B9D-229FEA720AEE}" srcOrd="0" destOrd="0" presId="urn:microsoft.com/office/officeart/2016/7/layout/VerticalDownArrowProcess"/>
    <dgm:cxn modelId="{082CF3B5-965D-264D-ADB5-395F9FC1C21D}" type="presOf" srcId="{5C3C5C5A-8941-4F7B-B9B4-35AF46A8E80E}" destId="{C560DC06-771F-8346-8937-68D193220837}" srcOrd="0" destOrd="0" presId="urn:microsoft.com/office/officeart/2016/7/layout/VerticalDownArrowProcess"/>
    <dgm:cxn modelId="{524F4CBF-5D1A-4F37-8F46-B0B0C9F0D3EB}" srcId="{93EAF673-D5D9-4B78-8DC8-C376AD4A6765}" destId="{25BF69AD-58CC-4BAD-B40A-1A45A7193819}" srcOrd="4" destOrd="0" parTransId="{6F58E86A-EC87-42A9-A377-D92F9C43E6D9}" sibTransId="{DD8718C4-D189-4B66-8E9E-3646CDADE0E8}"/>
    <dgm:cxn modelId="{E3D7C6C0-1BF0-D54F-BEA4-040B2A8F3853}" type="presOf" srcId="{913BB154-8C6B-433F-9A1C-A07A43714AA3}" destId="{7831EFB6-CA22-3543-933F-95B99C650A71}" srcOrd="0" destOrd="0" presId="urn:microsoft.com/office/officeart/2016/7/layout/VerticalDownArrowProcess"/>
    <dgm:cxn modelId="{2832D9CE-86A8-46AE-8320-6920C17C1B84}" srcId="{25BF69AD-58CC-4BAD-B40A-1A45A7193819}" destId="{913BB154-8C6B-433F-9A1C-A07A43714AA3}" srcOrd="0" destOrd="0" parTransId="{AB24B84B-5069-45B2-AC99-C64E971139F0}" sibTransId="{057F7F48-86FB-4DC8-BDC4-2559F3A62B64}"/>
    <dgm:cxn modelId="{014D59D1-0B7F-804C-B3B8-185281DA30D8}" type="presOf" srcId="{0896F898-FADE-49D1-B9E3-EC950A119A46}" destId="{DB60476C-8A6A-2F4A-B82B-A81334CAF190}" srcOrd="0" destOrd="0" presId="urn:microsoft.com/office/officeart/2016/7/layout/VerticalDownArrowProcess"/>
    <dgm:cxn modelId="{2B9178D1-5F39-0842-A297-CDEAC6302531}" type="presOf" srcId="{F5455C0E-3F64-4C72-8D46-E2183FBF5FFD}" destId="{EB1EA7A0-A278-A844-A083-7D90EFDA1D9B}" srcOrd="1" destOrd="0" presId="urn:microsoft.com/office/officeart/2016/7/layout/VerticalDownArrowProcess"/>
    <dgm:cxn modelId="{BBDF30D4-641A-844A-958C-B6FF3B642B23}" type="presOf" srcId="{D6612CF7-89DF-460A-9993-85408A57C67A}" destId="{AA580FE9-5122-3F4A-B666-58F055D8D0B9}" srcOrd="1" destOrd="0" presId="urn:microsoft.com/office/officeart/2016/7/layout/VerticalDownArrowProcess"/>
    <dgm:cxn modelId="{C09FC4E7-5820-4913-9B85-53D6CD2A7C32}" srcId="{6B969843-CE4E-4581-97D7-BFF50CD05290}" destId="{B707169F-3742-4525-8A44-EAE488279E36}" srcOrd="0" destOrd="0" parTransId="{F8AD8CBA-BE4B-4657-B969-31726BF9796C}" sibTransId="{D0FEC57B-1661-4DAE-8A57-AE8233AB7F34}"/>
    <dgm:cxn modelId="{301006EB-3ED9-0347-8BC6-39D34D01EFCF}" type="presOf" srcId="{25BF69AD-58CC-4BAD-B40A-1A45A7193819}" destId="{B775F7BA-2B8C-DF45-BD83-DED5EEF470E8}" srcOrd="0" destOrd="0" presId="urn:microsoft.com/office/officeart/2016/7/layout/VerticalDownArrowProcess"/>
    <dgm:cxn modelId="{CBB509F1-C621-48EB-8644-D78B6F60E105}" srcId="{93EAF673-D5D9-4B78-8DC8-C376AD4A6765}" destId="{3F10F413-BDD7-41D4-A72D-583265FAE7B8}" srcOrd="5" destOrd="0" parTransId="{F2D48063-6502-46E7-9B76-F11C1CB6F655}" sibTransId="{3397704B-5F9C-47D5-9600-9C81DF57EA52}"/>
    <dgm:cxn modelId="{08763F25-A7D1-254F-95C8-88074883D113}" type="presParOf" srcId="{30EE6F5A-A06D-E748-B7F0-0DFFDC0625CB}" destId="{F68C9AAE-4770-4B4C-939D-60002DAF03F4}" srcOrd="0" destOrd="0" presId="urn:microsoft.com/office/officeart/2016/7/layout/VerticalDownArrowProcess"/>
    <dgm:cxn modelId="{6DC09217-7A84-1B4E-8B20-F7564E562EEA}" type="presParOf" srcId="{F68C9AAE-4770-4B4C-939D-60002DAF03F4}" destId="{00BE37CF-6078-EF40-9914-9E3474F946D3}" srcOrd="0" destOrd="0" presId="urn:microsoft.com/office/officeart/2016/7/layout/VerticalDownArrowProcess"/>
    <dgm:cxn modelId="{D5F788F9-EFF1-D549-8669-629C89137C06}" type="presParOf" srcId="{F68C9AAE-4770-4B4C-939D-60002DAF03F4}" destId="{F3F2D0E1-A310-2248-8B9D-229FEA720AEE}" srcOrd="1" destOrd="0" presId="urn:microsoft.com/office/officeart/2016/7/layout/VerticalDownArrowProcess"/>
    <dgm:cxn modelId="{83271027-9CC9-A240-B85A-CF8FD2FA8E8E}" type="presParOf" srcId="{30EE6F5A-A06D-E748-B7F0-0DFFDC0625CB}" destId="{055518DF-BA78-7D49-895F-0880B10F34FC}" srcOrd="1" destOrd="0" presId="urn:microsoft.com/office/officeart/2016/7/layout/VerticalDownArrowProcess"/>
    <dgm:cxn modelId="{6F292EDE-3E10-ED44-BE3E-84A7CF51B5CB}" type="presParOf" srcId="{30EE6F5A-A06D-E748-B7F0-0DFFDC0625CB}" destId="{DD891B20-3646-EC40-8E2D-B9808D0DAB13}" srcOrd="2" destOrd="0" presId="urn:microsoft.com/office/officeart/2016/7/layout/VerticalDownArrowProcess"/>
    <dgm:cxn modelId="{E954ED2C-94B5-7449-A538-8B04A098526D}" type="presParOf" srcId="{DD891B20-3646-EC40-8E2D-B9808D0DAB13}" destId="{34A4F3F6-9C7C-2041-A108-3B72EA7C93BF}" srcOrd="0" destOrd="0" presId="urn:microsoft.com/office/officeart/2016/7/layout/VerticalDownArrowProcess"/>
    <dgm:cxn modelId="{449D9DBF-CA02-F341-92BC-F5BB90A3595F}" type="presParOf" srcId="{DD891B20-3646-EC40-8E2D-B9808D0DAB13}" destId="{04FD358E-20C5-4F41-AAD6-9B96E9E331BC}" srcOrd="1" destOrd="0" presId="urn:microsoft.com/office/officeart/2016/7/layout/VerticalDownArrowProcess"/>
    <dgm:cxn modelId="{7B3875A5-36E4-144A-9F35-89C8AD85C2AA}" type="presParOf" srcId="{DD891B20-3646-EC40-8E2D-B9808D0DAB13}" destId="{2F96FDE9-25CF-3B43-8DF6-5BD837961BDB}" srcOrd="2" destOrd="0" presId="urn:microsoft.com/office/officeart/2016/7/layout/VerticalDownArrowProcess"/>
    <dgm:cxn modelId="{71B4D4D3-C75F-7B4E-AF41-9FD9A0E557A9}" type="presParOf" srcId="{30EE6F5A-A06D-E748-B7F0-0DFFDC0625CB}" destId="{8D1D4281-8A2C-494B-8846-6646121746DA}" srcOrd="3" destOrd="0" presId="urn:microsoft.com/office/officeart/2016/7/layout/VerticalDownArrowProcess"/>
    <dgm:cxn modelId="{79D65FBC-A1AC-F74D-9B0A-C87570124EBE}" type="presParOf" srcId="{30EE6F5A-A06D-E748-B7F0-0DFFDC0625CB}" destId="{5B07EBFD-B774-3746-B602-C59FBB6736A2}" srcOrd="4" destOrd="0" presId="urn:microsoft.com/office/officeart/2016/7/layout/VerticalDownArrowProcess"/>
    <dgm:cxn modelId="{EDCE1493-0DE8-B944-8C49-CF6A24099044}" type="presParOf" srcId="{5B07EBFD-B774-3746-B602-C59FBB6736A2}" destId="{B775F7BA-2B8C-DF45-BD83-DED5EEF470E8}" srcOrd="0" destOrd="0" presId="urn:microsoft.com/office/officeart/2016/7/layout/VerticalDownArrowProcess"/>
    <dgm:cxn modelId="{9DA98549-BF63-6C45-98AE-7F0A63ABA19B}" type="presParOf" srcId="{5B07EBFD-B774-3746-B602-C59FBB6736A2}" destId="{763CBBB8-6EFD-194B-A263-DF5968C7D62F}" srcOrd="1" destOrd="0" presId="urn:microsoft.com/office/officeart/2016/7/layout/VerticalDownArrowProcess"/>
    <dgm:cxn modelId="{2161AFB8-9C82-DD46-A15E-7C88405BEC30}" type="presParOf" srcId="{5B07EBFD-B774-3746-B602-C59FBB6736A2}" destId="{7831EFB6-CA22-3543-933F-95B99C650A71}" srcOrd="2" destOrd="0" presId="urn:microsoft.com/office/officeart/2016/7/layout/VerticalDownArrowProcess"/>
    <dgm:cxn modelId="{DE19412D-EE4C-3E48-9FC1-3786F374CDB5}" type="presParOf" srcId="{30EE6F5A-A06D-E748-B7F0-0DFFDC0625CB}" destId="{B84E1F2C-359B-8C40-B420-C8D4D05EC2A6}" srcOrd="5" destOrd="0" presId="urn:microsoft.com/office/officeart/2016/7/layout/VerticalDownArrowProcess"/>
    <dgm:cxn modelId="{EE782196-E3C5-EB42-AB53-6716ACB38608}" type="presParOf" srcId="{30EE6F5A-A06D-E748-B7F0-0DFFDC0625CB}" destId="{E1FAEBDB-94A1-1A4D-A68D-B13DC719162D}" srcOrd="6" destOrd="0" presId="urn:microsoft.com/office/officeart/2016/7/layout/VerticalDownArrowProcess"/>
    <dgm:cxn modelId="{8C7CA220-5CA3-314B-873E-0E254C165A7B}" type="presParOf" srcId="{E1FAEBDB-94A1-1A4D-A68D-B13DC719162D}" destId="{7C34A94C-6535-5D47-ACD3-A8977FB22ACB}" srcOrd="0" destOrd="0" presId="urn:microsoft.com/office/officeart/2016/7/layout/VerticalDownArrowProcess"/>
    <dgm:cxn modelId="{38465FA3-0F88-4B43-A92A-EF0A55958E1D}" type="presParOf" srcId="{E1FAEBDB-94A1-1A4D-A68D-B13DC719162D}" destId="{E1CC6C16-53CB-9A4B-A950-D42CD031CEE4}" srcOrd="1" destOrd="0" presId="urn:microsoft.com/office/officeart/2016/7/layout/VerticalDownArrowProcess"/>
    <dgm:cxn modelId="{814A0C35-3BE4-2F44-A1D8-AD84EF1CCEB0}" type="presParOf" srcId="{E1FAEBDB-94A1-1A4D-A68D-B13DC719162D}" destId="{FDE5A6BD-E746-7E41-A2DC-850E4AE60684}" srcOrd="2" destOrd="0" presId="urn:microsoft.com/office/officeart/2016/7/layout/VerticalDownArrowProcess"/>
    <dgm:cxn modelId="{78D2AF3D-E470-AA42-A082-948A7BC74E9E}" type="presParOf" srcId="{30EE6F5A-A06D-E748-B7F0-0DFFDC0625CB}" destId="{6F7D02FE-4209-F744-A1AB-CCA5374D68BF}" srcOrd="7" destOrd="0" presId="urn:microsoft.com/office/officeart/2016/7/layout/VerticalDownArrowProcess"/>
    <dgm:cxn modelId="{5212D497-06D6-6E48-9C91-85BFE1EEC82D}" type="presParOf" srcId="{30EE6F5A-A06D-E748-B7F0-0DFFDC0625CB}" destId="{E43406D9-1BB1-4F4F-9051-0A3A98DAFF04}" srcOrd="8" destOrd="0" presId="urn:microsoft.com/office/officeart/2016/7/layout/VerticalDownArrowProcess"/>
    <dgm:cxn modelId="{22B5D95D-6B6D-3C46-BBE7-E3E27F91701E}" type="presParOf" srcId="{E43406D9-1BB1-4F4F-9051-0A3A98DAFF04}" destId="{78D9E011-D4DB-BB4A-BF2B-F8FC219391A3}" srcOrd="0" destOrd="0" presId="urn:microsoft.com/office/officeart/2016/7/layout/VerticalDownArrowProcess"/>
    <dgm:cxn modelId="{5EE6A6A9-DBA6-9944-8C80-6EDC5ADCAAA4}" type="presParOf" srcId="{E43406D9-1BB1-4F4F-9051-0A3A98DAFF04}" destId="{AA580FE9-5122-3F4A-B666-58F055D8D0B9}" srcOrd="1" destOrd="0" presId="urn:microsoft.com/office/officeart/2016/7/layout/VerticalDownArrowProcess"/>
    <dgm:cxn modelId="{48A6BCC5-C29A-2340-8E6D-28E1C37F4CBE}" type="presParOf" srcId="{E43406D9-1BB1-4F4F-9051-0A3A98DAFF04}" destId="{E8055857-DCAD-9B43-A9FA-1B65A7506DD8}" srcOrd="2" destOrd="0" presId="urn:microsoft.com/office/officeart/2016/7/layout/VerticalDownArrowProcess"/>
    <dgm:cxn modelId="{A6E853C3-32E5-0640-91C0-84AB18731421}" type="presParOf" srcId="{30EE6F5A-A06D-E748-B7F0-0DFFDC0625CB}" destId="{C19D042F-300A-0A44-9E4D-44A5362FE3D1}" srcOrd="9" destOrd="0" presId="urn:microsoft.com/office/officeart/2016/7/layout/VerticalDownArrowProcess"/>
    <dgm:cxn modelId="{CF14C4E4-C0C6-7F49-AC4B-C2D0699830EE}" type="presParOf" srcId="{30EE6F5A-A06D-E748-B7F0-0DFFDC0625CB}" destId="{BA0FE546-A685-5B47-8E22-8065F08683FE}" srcOrd="10" destOrd="0" presId="urn:microsoft.com/office/officeart/2016/7/layout/VerticalDownArrowProcess"/>
    <dgm:cxn modelId="{1E6CA1B6-9089-5649-AAAB-E84840475B22}" type="presParOf" srcId="{BA0FE546-A685-5B47-8E22-8065F08683FE}" destId="{B07207DF-E114-1641-9799-C8EF29D0D168}" srcOrd="0" destOrd="0" presId="urn:microsoft.com/office/officeart/2016/7/layout/VerticalDownArrowProcess"/>
    <dgm:cxn modelId="{325F0E2B-C42F-0D43-A750-12083FEABACA}" type="presParOf" srcId="{BA0FE546-A685-5B47-8E22-8065F08683FE}" destId="{EB1EA7A0-A278-A844-A083-7D90EFDA1D9B}" srcOrd="1" destOrd="0" presId="urn:microsoft.com/office/officeart/2016/7/layout/VerticalDownArrowProcess"/>
    <dgm:cxn modelId="{D4BBAA6B-303F-DD4D-9C1E-7D9A16E8938A}" type="presParOf" srcId="{BA0FE546-A685-5B47-8E22-8065F08683FE}" destId="{DB60476C-8A6A-2F4A-B82B-A81334CAF190}" srcOrd="2" destOrd="0" presId="urn:microsoft.com/office/officeart/2016/7/layout/VerticalDownArrowProcess"/>
    <dgm:cxn modelId="{214859B0-1729-B242-9451-AC2467247284}" type="presParOf" srcId="{30EE6F5A-A06D-E748-B7F0-0DFFDC0625CB}" destId="{F68021FC-7075-E540-B2C1-72026255FFEF}" srcOrd="11" destOrd="0" presId="urn:microsoft.com/office/officeart/2016/7/layout/VerticalDownArrowProcess"/>
    <dgm:cxn modelId="{471E7615-599C-E74B-BBF6-D18459EEF8AA}" type="presParOf" srcId="{30EE6F5A-A06D-E748-B7F0-0DFFDC0625CB}" destId="{C5A4A5A9-4210-A046-8E8F-30C9469BADAD}" srcOrd="12" destOrd="0" presId="urn:microsoft.com/office/officeart/2016/7/layout/VerticalDownArrowProcess"/>
    <dgm:cxn modelId="{94388FA0-4BCE-CC4B-BCBB-B482EC9B9A10}" type="presParOf" srcId="{C5A4A5A9-4210-A046-8E8F-30C9469BADAD}" destId="{EC8FD8AD-10E3-1544-97AF-E726B7E1263D}" srcOrd="0" destOrd="0" presId="urn:microsoft.com/office/officeart/2016/7/layout/VerticalDownArrowProcess"/>
    <dgm:cxn modelId="{F2331E40-D91B-C546-817F-D91741CD533A}" type="presParOf" srcId="{C5A4A5A9-4210-A046-8E8F-30C9469BADAD}" destId="{0065ADD2-963B-9546-8BE5-C26CC112E843}" srcOrd="1" destOrd="0" presId="urn:microsoft.com/office/officeart/2016/7/layout/VerticalDownArrowProcess"/>
    <dgm:cxn modelId="{1B52B7C3-565D-5E41-B606-C280D0809B53}" type="presParOf" srcId="{C5A4A5A9-4210-A046-8E8F-30C9469BADAD}" destId="{C560DC06-771F-8346-8937-68D193220837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0744551-F7E3-4873-BDA7-2950376245AA}" type="doc">
      <dgm:prSet loTypeId="urn:microsoft.com/office/officeart/2016/7/layout/VerticalSolidAction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014AB50-BD03-454D-9DF0-5DB6D0C4F6A5}">
      <dgm:prSet/>
      <dgm:spPr/>
      <dgm:t>
        <a:bodyPr/>
        <a:lstStyle/>
        <a:p>
          <a:r>
            <a:rPr lang="en-US" dirty="0"/>
            <a:t>Column 1</a:t>
          </a:r>
        </a:p>
      </dgm:t>
    </dgm:pt>
    <dgm:pt modelId="{AA20B953-22D1-4405-839D-F754B5E8023B}" type="parTrans" cxnId="{4897E13B-9B0A-4F16-B5B5-97A4E648FE9C}">
      <dgm:prSet/>
      <dgm:spPr/>
      <dgm:t>
        <a:bodyPr/>
        <a:lstStyle/>
        <a:p>
          <a:endParaRPr lang="en-US"/>
        </a:p>
      </dgm:t>
    </dgm:pt>
    <dgm:pt modelId="{43A9BE05-5B39-48F6-9696-186925F20468}" type="sibTrans" cxnId="{4897E13B-9B0A-4F16-B5B5-97A4E648FE9C}">
      <dgm:prSet/>
      <dgm:spPr/>
      <dgm:t>
        <a:bodyPr/>
        <a:lstStyle/>
        <a:p>
          <a:endParaRPr lang="en-US"/>
        </a:p>
      </dgm:t>
    </dgm:pt>
    <dgm:pt modelId="{9F62849C-8B7C-4C88-BA64-DBEB0C4ABA17}">
      <dgm:prSet/>
      <dgm:spPr/>
      <dgm:t>
        <a:bodyPr/>
        <a:lstStyle/>
        <a:p>
          <a:r>
            <a:rPr lang="en-US" dirty="0"/>
            <a:t>Video ID</a:t>
          </a:r>
        </a:p>
      </dgm:t>
    </dgm:pt>
    <dgm:pt modelId="{41AD4595-9239-44CC-AC83-F4473F8F5446}" type="parTrans" cxnId="{A907AE8F-1B37-4BC5-AF97-BC854443EE23}">
      <dgm:prSet/>
      <dgm:spPr/>
      <dgm:t>
        <a:bodyPr/>
        <a:lstStyle/>
        <a:p>
          <a:endParaRPr lang="en-US"/>
        </a:p>
      </dgm:t>
    </dgm:pt>
    <dgm:pt modelId="{35B777C5-118C-4FA2-9719-5C5E0DA737E0}" type="sibTrans" cxnId="{A907AE8F-1B37-4BC5-AF97-BC854443EE23}">
      <dgm:prSet/>
      <dgm:spPr/>
      <dgm:t>
        <a:bodyPr/>
        <a:lstStyle/>
        <a:p>
          <a:endParaRPr lang="en-US"/>
        </a:p>
      </dgm:t>
    </dgm:pt>
    <dgm:pt modelId="{62BF11F6-D986-48D6-B36E-41CA6AE0093F}">
      <dgm:prSet/>
      <dgm:spPr/>
      <dgm:t>
        <a:bodyPr/>
        <a:lstStyle/>
        <a:p>
          <a:r>
            <a:rPr lang="en-US" dirty="0"/>
            <a:t>Column 2</a:t>
          </a:r>
        </a:p>
      </dgm:t>
    </dgm:pt>
    <dgm:pt modelId="{423FAD34-B21E-4422-B656-F8BA464B988B}" type="parTrans" cxnId="{1EEA2587-B62B-410D-BB14-838B3169414F}">
      <dgm:prSet/>
      <dgm:spPr/>
      <dgm:t>
        <a:bodyPr/>
        <a:lstStyle/>
        <a:p>
          <a:endParaRPr lang="en-US"/>
        </a:p>
      </dgm:t>
    </dgm:pt>
    <dgm:pt modelId="{3EDE7B4E-A0BB-4602-A5F4-3AEB3E78D3C4}" type="sibTrans" cxnId="{1EEA2587-B62B-410D-BB14-838B3169414F}">
      <dgm:prSet/>
      <dgm:spPr/>
      <dgm:t>
        <a:bodyPr/>
        <a:lstStyle/>
        <a:p>
          <a:endParaRPr lang="en-US"/>
        </a:p>
      </dgm:t>
    </dgm:pt>
    <dgm:pt modelId="{9B7373F4-F68C-4471-8AC1-D3C2F8A0D0F1}">
      <dgm:prSet/>
      <dgm:spPr/>
      <dgm:t>
        <a:bodyPr/>
        <a:lstStyle/>
        <a:p>
          <a:r>
            <a:rPr lang="en-US" dirty="0"/>
            <a:t>Video Uploader (User)</a:t>
          </a:r>
        </a:p>
      </dgm:t>
    </dgm:pt>
    <dgm:pt modelId="{B9251BA3-CC15-4113-9C90-F081E4A98D22}" type="parTrans" cxnId="{FD0DD2CC-C143-46C5-9D79-90D6ED7D2686}">
      <dgm:prSet/>
      <dgm:spPr/>
      <dgm:t>
        <a:bodyPr/>
        <a:lstStyle/>
        <a:p>
          <a:endParaRPr lang="en-US"/>
        </a:p>
      </dgm:t>
    </dgm:pt>
    <dgm:pt modelId="{3F95CE18-90AA-4A3D-89AE-4BA4631FCCAF}" type="sibTrans" cxnId="{FD0DD2CC-C143-46C5-9D79-90D6ED7D2686}">
      <dgm:prSet/>
      <dgm:spPr/>
      <dgm:t>
        <a:bodyPr/>
        <a:lstStyle/>
        <a:p>
          <a:endParaRPr lang="en-US"/>
        </a:p>
      </dgm:t>
    </dgm:pt>
    <dgm:pt modelId="{A880468D-7E71-4F40-935C-7AF8DECE8332}">
      <dgm:prSet/>
      <dgm:spPr/>
      <dgm:t>
        <a:bodyPr/>
        <a:lstStyle/>
        <a:p>
          <a:r>
            <a:rPr lang="en-US" dirty="0"/>
            <a:t>Column 3</a:t>
          </a:r>
        </a:p>
      </dgm:t>
    </dgm:pt>
    <dgm:pt modelId="{D6A0B389-B5C8-4C99-97EE-89301C9FE94D}" type="parTrans" cxnId="{BA02544C-3635-44CF-B01B-F8B0E3E63737}">
      <dgm:prSet/>
      <dgm:spPr/>
      <dgm:t>
        <a:bodyPr/>
        <a:lstStyle/>
        <a:p>
          <a:endParaRPr lang="en-US"/>
        </a:p>
      </dgm:t>
    </dgm:pt>
    <dgm:pt modelId="{EE263C25-F313-4D1E-9F5C-AAC0EDF8B0F4}" type="sibTrans" cxnId="{BA02544C-3635-44CF-B01B-F8B0E3E63737}">
      <dgm:prSet/>
      <dgm:spPr/>
      <dgm:t>
        <a:bodyPr/>
        <a:lstStyle/>
        <a:p>
          <a:endParaRPr lang="en-US"/>
        </a:p>
      </dgm:t>
    </dgm:pt>
    <dgm:pt modelId="{2AE708D0-6134-4D8E-8624-E99013896DDD}">
      <dgm:prSet/>
      <dgm:spPr/>
      <dgm:t>
        <a:bodyPr/>
        <a:lstStyle/>
        <a:p>
          <a:r>
            <a:rPr lang="en-US" dirty="0"/>
            <a:t>Upload Date (Number of days since creation of YouTube)</a:t>
          </a:r>
        </a:p>
      </dgm:t>
    </dgm:pt>
    <dgm:pt modelId="{4971B3BF-749F-4086-9961-A269B2F68856}" type="parTrans" cxnId="{1897E279-F7FD-4092-B787-0729AED53EF0}">
      <dgm:prSet/>
      <dgm:spPr/>
      <dgm:t>
        <a:bodyPr/>
        <a:lstStyle/>
        <a:p>
          <a:endParaRPr lang="en-US"/>
        </a:p>
      </dgm:t>
    </dgm:pt>
    <dgm:pt modelId="{E0BC1AC6-A646-466C-A85F-8EC6A66D0102}" type="sibTrans" cxnId="{1897E279-F7FD-4092-B787-0729AED53EF0}">
      <dgm:prSet/>
      <dgm:spPr/>
      <dgm:t>
        <a:bodyPr/>
        <a:lstStyle/>
        <a:p>
          <a:endParaRPr lang="en-US"/>
        </a:p>
      </dgm:t>
    </dgm:pt>
    <dgm:pt modelId="{05D7DCA6-FF47-4C66-BCF8-E7B7F38AA763}">
      <dgm:prSet/>
      <dgm:spPr/>
      <dgm:t>
        <a:bodyPr/>
        <a:lstStyle/>
        <a:p>
          <a:r>
            <a:rPr lang="en-US" dirty="0"/>
            <a:t>Column 4</a:t>
          </a:r>
        </a:p>
      </dgm:t>
    </dgm:pt>
    <dgm:pt modelId="{C2AA660F-C27F-441A-8C59-BB9AF684FA4A}" type="parTrans" cxnId="{2A09E963-839E-4E72-9FD1-61F16998EF47}">
      <dgm:prSet/>
      <dgm:spPr/>
      <dgm:t>
        <a:bodyPr/>
        <a:lstStyle/>
        <a:p>
          <a:endParaRPr lang="en-US"/>
        </a:p>
      </dgm:t>
    </dgm:pt>
    <dgm:pt modelId="{868AA5C0-77C6-49AF-9B49-F748131593F3}" type="sibTrans" cxnId="{2A09E963-839E-4E72-9FD1-61F16998EF47}">
      <dgm:prSet/>
      <dgm:spPr/>
      <dgm:t>
        <a:bodyPr/>
        <a:lstStyle/>
        <a:p>
          <a:endParaRPr lang="en-US"/>
        </a:p>
      </dgm:t>
    </dgm:pt>
    <dgm:pt modelId="{ED2358EE-3588-4CB5-A2FE-880FEC426FEC}">
      <dgm:prSet/>
      <dgm:spPr/>
      <dgm:t>
        <a:bodyPr/>
        <a:lstStyle/>
        <a:p>
          <a:r>
            <a:rPr lang="en-US" dirty="0"/>
            <a:t>Video Category</a:t>
          </a:r>
        </a:p>
      </dgm:t>
    </dgm:pt>
    <dgm:pt modelId="{23160C37-DA67-4B43-934D-C558F5D1E844}" type="parTrans" cxnId="{E55BF050-2CD0-419C-9E0C-A3ACB49776D9}">
      <dgm:prSet/>
      <dgm:spPr/>
      <dgm:t>
        <a:bodyPr/>
        <a:lstStyle/>
        <a:p>
          <a:endParaRPr lang="en-US"/>
        </a:p>
      </dgm:t>
    </dgm:pt>
    <dgm:pt modelId="{AB086369-5871-44F5-8137-0437B8EEC556}" type="sibTrans" cxnId="{E55BF050-2CD0-419C-9E0C-A3ACB49776D9}">
      <dgm:prSet/>
      <dgm:spPr/>
      <dgm:t>
        <a:bodyPr/>
        <a:lstStyle/>
        <a:p>
          <a:endParaRPr lang="en-US"/>
        </a:p>
      </dgm:t>
    </dgm:pt>
    <dgm:pt modelId="{A34D5C46-0BF9-44F2-B916-D3653CEA0B81}">
      <dgm:prSet/>
      <dgm:spPr/>
      <dgm:t>
        <a:bodyPr/>
        <a:lstStyle/>
        <a:p>
          <a:r>
            <a:rPr lang="en-US" dirty="0"/>
            <a:t>Column 5</a:t>
          </a:r>
        </a:p>
      </dgm:t>
    </dgm:pt>
    <dgm:pt modelId="{B41DE221-35C2-4BE4-81CD-D325C71ECBD9}" type="parTrans" cxnId="{4173ECFA-40DE-4119-AF01-D0CFD8C0B15D}">
      <dgm:prSet/>
      <dgm:spPr/>
      <dgm:t>
        <a:bodyPr/>
        <a:lstStyle/>
        <a:p>
          <a:endParaRPr lang="en-US"/>
        </a:p>
      </dgm:t>
    </dgm:pt>
    <dgm:pt modelId="{E06D6815-0D5A-4912-862A-C9BEA6C91444}" type="sibTrans" cxnId="{4173ECFA-40DE-4119-AF01-D0CFD8C0B15D}">
      <dgm:prSet/>
      <dgm:spPr/>
      <dgm:t>
        <a:bodyPr/>
        <a:lstStyle/>
        <a:p>
          <a:endParaRPr lang="en-US"/>
        </a:p>
      </dgm:t>
    </dgm:pt>
    <dgm:pt modelId="{264E59DF-97B0-40BD-BCD6-C91C7DF847FA}">
      <dgm:prSet/>
      <dgm:spPr/>
      <dgm:t>
        <a:bodyPr/>
        <a:lstStyle/>
        <a:p>
          <a:r>
            <a:rPr lang="en-US" dirty="0"/>
            <a:t>Video Length (seconds)</a:t>
          </a:r>
        </a:p>
      </dgm:t>
    </dgm:pt>
    <dgm:pt modelId="{BBF0FFBF-E363-4BDE-BB33-966A19906D4C}" type="parTrans" cxnId="{7D931EA8-191A-43A1-9CDD-AE4CE5572067}">
      <dgm:prSet/>
      <dgm:spPr/>
      <dgm:t>
        <a:bodyPr/>
        <a:lstStyle/>
        <a:p>
          <a:endParaRPr lang="en-US"/>
        </a:p>
      </dgm:t>
    </dgm:pt>
    <dgm:pt modelId="{098E40C0-AB18-4808-85CE-520C3FAF0B15}" type="sibTrans" cxnId="{7D931EA8-191A-43A1-9CDD-AE4CE5572067}">
      <dgm:prSet/>
      <dgm:spPr/>
      <dgm:t>
        <a:bodyPr/>
        <a:lstStyle/>
        <a:p>
          <a:endParaRPr lang="en-US"/>
        </a:p>
      </dgm:t>
    </dgm:pt>
    <dgm:pt modelId="{1F07BD3D-3F65-4093-A1CD-5F6DFF5B771C}">
      <dgm:prSet/>
      <dgm:spPr/>
      <dgm:t>
        <a:bodyPr/>
        <a:lstStyle/>
        <a:p>
          <a:r>
            <a:rPr lang="en-US" dirty="0"/>
            <a:t>Column 6</a:t>
          </a:r>
        </a:p>
      </dgm:t>
    </dgm:pt>
    <dgm:pt modelId="{13EA6122-C835-4371-90DD-A1BE9A980059}" type="parTrans" cxnId="{33778A99-A4EA-43FB-87DC-DFBE82AED20D}">
      <dgm:prSet/>
      <dgm:spPr/>
      <dgm:t>
        <a:bodyPr/>
        <a:lstStyle/>
        <a:p>
          <a:endParaRPr lang="en-US"/>
        </a:p>
      </dgm:t>
    </dgm:pt>
    <dgm:pt modelId="{E4B2F598-0237-4007-A7F8-61EE0F598694}" type="sibTrans" cxnId="{33778A99-A4EA-43FB-87DC-DFBE82AED20D}">
      <dgm:prSet/>
      <dgm:spPr/>
      <dgm:t>
        <a:bodyPr/>
        <a:lstStyle/>
        <a:p>
          <a:endParaRPr lang="en-US"/>
        </a:p>
      </dgm:t>
    </dgm:pt>
    <dgm:pt modelId="{565C26A2-8485-446B-A23E-AC28175BDDC2}">
      <dgm:prSet/>
      <dgm:spPr/>
      <dgm:t>
        <a:bodyPr/>
        <a:lstStyle/>
        <a:p>
          <a:r>
            <a:rPr lang="en-US" dirty="0"/>
            <a:t>Number of views for the video.</a:t>
          </a:r>
        </a:p>
      </dgm:t>
    </dgm:pt>
    <dgm:pt modelId="{F21A0AF6-BBA1-42EC-8C75-06C01A7CAFAF}" type="parTrans" cxnId="{CF4AFD68-E8BD-4633-ACAF-7EDE6EB1CBE7}">
      <dgm:prSet/>
      <dgm:spPr/>
      <dgm:t>
        <a:bodyPr/>
        <a:lstStyle/>
        <a:p>
          <a:endParaRPr lang="en-US"/>
        </a:p>
      </dgm:t>
    </dgm:pt>
    <dgm:pt modelId="{583CD6AB-F119-499E-A953-6C4DF8E62777}" type="sibTrans" cxnId="{CF4AFD68-E8BD-4633-ACAF-7EDE6EB1CBE7}">
      <dgm:prSet/>
      <dgm:spPr/>
      <dgm:t>
        <a:bodyPr/>
        <a:lstStyle/>
        <a:p>
          <a:endParaRPr lang="en-US"/>
        </a:p>
      </dgm:t>
    </dgm:pt>
    <dgm:pt modelId="{052D24AC-4525-4AE9-BE43-3BB733EB6CD2}">
      <dgm:prSet/>
      <dgm:spPr/>
      <dgm:t>
        <a:bodyPr/>
        <a:lstStyle/>
        <a:p>
          <a:r>
            <a:rPr lang="en-US" dirty="0"/>
            <a:t>Column 7</a:t>
          </a:r>
        </a:p>
      </dgm:t>
    </dgm:pt>
    <dgm:pt modelId="{E3FA1796-A709-4073-937B-353E661CECD6}" type="parTrans" cxnId="{091421F9-7CB4-46D5-8762-EA5D34A1836A}">
      <dgm:prSet/>
      <dgm:spPr/>
      <dgm:t>
        <a:bodyPr/>
        <a:lstStyle/>
        <a:p>
          <a:endParaRPr lang="en-US"/>
        </a:p>
      </dgm:t>
    </dgm:pt>
    <dgm:pt modelId="{54C23E97-EA8E-4A18-BC01-17A250265948}" type="sibTrans" cxnId="{091421F9-7CB4-46D5-8762-EA5D34A1836A}">
      <dgm:prSet/>
      <dgm:spPr/>
      <dgm:t>
        <a:bodyPr/>
        <a:lstStyle/>
        <a:p>
          <a:endParaRPr lang="en-US"/>
        </a:p>
      </dgm:t>
    </dgm:pt>
    <dgm:pt modelId="{18C6CEEB-5FF7-4CEA-AA3C-A76F5FB6499E}">
      <dgm:prSet/>
      <dgm:spPr/>
      <dgm:t>
        <a:bodyPr/>
        <a:lstStyle/>
        <a:p>
          <a:r>
            <a:rPr lang="en-US" dirty="0"/>
            <a:t>Average Rating</a:t>
          </a:r>
        </a:p>
      </dgm:t>
    </dgm:pt>
    <dgm:pt modelId="{64611020-CC68-44E0-8E57-EEFCB7AF48D6}" type="parTrans" cxnId="{51327560-F789-4659-8581-A92DF2D3BB16}">
      <dgm:prSet/>
      <dgm:spPr/>
      <dgm:t>
        <a:bodyPr/>
        <a:lstStyle/>
        <a:p>
          <a:endParaRPr lang="en-US"/>
        </a:p>
      </dgm:t>
    </dgm:pt>
    <dgm:pt modelId="{19C450E0-7DB5-4C84-B3C3-04D4B0D6A48A}" type="sibTrans" cxnId="{51327560-F789-4659-8581-A92DF2D3BB16}">
      <dgm:prSet/>
      <dgm:spPr/>
      <dgm:t>
        <a:bodyPr/>
        <a:lstStyle/>
        <a:p>
          <a:endParaRPr lang="en-US"/>
        </a:p>
      </dgm:t>
    </dgm:pt>
    <dgm:pt modelId="{4A84E6D0-E00C-478B-9333-BD73B25CA180}">
      <dgm:prSet/>
      <dgm:spPr/>
      <dgm:t>
        <a:bodyPr/>
        <a:lstStyle/>
        <a:p>
          <a:r>
            <a:rPr lang="en-US" dirty="0"/>
            <a:t>Column 8</a:t>
          </a:r>
        </a:p>
      </dgm:t>
    </dgm:pt>
    <dgm:pt modelId="{3931A82D-6BE2-403D-B20C-D7FC51DC2852}" type="parTrans" cxnId="{F4DA2B80-AF20-41C4-8254-F6CD7D6121F8}">
      <dgm:prSet/>
      <dgm:spPr/>
      <dgm:t>
        <a:bodyPr/>
        <a:lstStyle/>
        <a:p>
          <a:endParaRPr lang="en-US"/>
        </a:p>
      </dgm:t>
    </dgm:pt>
    <dgm:pt modelId="{515BF755-97BF-44EE-98F7-4A98DB4744F5}" type="sibTrans" cxnId="{F4DA2B80-AF20-41C4-8254-F6CD7D6121F8}">
      <dgm:prSet/>
      <dgm:spPr/>
      <dgm:t>
        <a:bodyPr/>
        <a:lstStyle/>
        <a:p>
          <a:endParaRPr lang="en-US"/>
        </a:p>
      </dgm:t>
    </dgm:pt>
    <dgm:pt modelId="{D71DD330-B697-415B-94CE-D70DB54F3A5B}">
      <dgm:prSet/>
      <dgm:spPr/>
      <dgm:t>
        <a:bodyPr/>
        <a:lstStyle/>
        <a:p>
          <a:r>
            <a:rPr lang="en-US" dirty="0"/>
            <a:t>Number of Ratings</a:t>
          </a:r>
        </a:p>
      </dgm:t>
    </dgm:pt>
    <dgm:pt modelId="{5C14A040-0636-4A5D-B575-0AF214D1CB00}" type="parTrans" cxnId="{4544DB62-714C-4D88-9D8E-695A7539FA1A}">
      <dgm:prSet/>
      <dgm:spPr/>
      <dgm:t>
        <a:bodyPr/>
        <a:lstStyle/>
        <a:p>
          <a:endParaRPr lang="en-US"/>
        </a:p>
      </dgm:t>
    </dgm:pt>
    <dgm:pt modelId="{BC0E8661-0BDD-48C2-9926-CEC3547BDE44}" type="sibTrans" cxnId="{4544DB62-714C-4D88-9D8E-695A7539FA1A}">
      <dgm:prSet/>
      <dgm:spPr/>
      <dgm:t>
        <a:bodyPr/>
        <a:lstStyle/>
        <a:p>
          <a:endParaRPr lang="en-US"/>
        </a:p>
      </dgm:t>
    </dgm:pt>
    <dgm:pt modelId="{CFE384CC-79B5-4B18-997C-F80DE97C1D2E}">
      <dgm:prSet/>
      <dgm:spPr/>
      <dgm:t>
        <a:bodyPr/>
        <a:lstStyle/>
        <a:p>
          <a:r>
            <a:rPr lang="en-US" dirty="0"/>
            <a:t>Column 9</a:t>
          </a:r>
        </a:p>
      </dgm:t>
    </dgm:pt>
    <dgm:pt modelId="{8BF09424-8182-4927-87C6-75F42A18F2D7}" type="parTrans" cxnId="{0A22F32C-56FF-4A56-B17D-10055C99372E}">
      <dgm:prSet/>
      <dgm:spPr/>
      <dgm:t>
        <a:bodyPr/>
        <a:lstStyle/>
        <a:p>
          <a:endParaRPr lang="en-US"/>
        </a:p>
      </dgm:t>
    </dgm:pt>
    <dgm:pt modelId="{158704A6-D09F-4AF0-A32C-E3FE261C7F34}" type="sibTrans" cxnId="{0A22F32C-56FF-4A56-B17D-10055C99372E}">
      <dgm:prSet/>
      <dgm:spPr/>
      <dgm:t>
        <a:bodyPr/>
        <a:lstStyle/>
        <a:p>
          <a:endParaRPr lang="en-US"/>
        </a:p>
      </dgm:t>
    </dgm:pt>
    <dgm:pt modelId="{BABF80E3-5412-413D-B3E7-4235D000FB65}">
      <dgm:prSet/>
      <dgm:spPr/>
      <dgm:t>
        <a:bodyPr/>
        <a:lstStyle/>
        <a:p>
          <a:r>
            <a:rPr lang="en-US" dirty="0"/>
            <a:t>Number of Comments</a:t>
          </a:r>
        </a:p>
      </dgm:t>
    </dgm:pt>
    <dgm:pt modelId="{5D1E7FDF-AA1E-4CA2-A2A0-00EA218F539E}" type="parTrans" cxnId="{86E20DEA-D55D-4D86-A470-CB033372DD1C}">
      <dgm:prSet/>
      <dgm:spPr/>
      <dgm:t>
        <a:bodyPr/>
        <a:lstStyle/>
        <a:p>
          <a:endParaRPr lang="en-US"/>
        </a:p>
      </dgm:t>
    </dgm:pt>
    <dgm:pt modelId="{19907972-3EE5-42EC-A93F-4833125F4523}" type="sibTrans" cxnId="{86E20DEA-D55D-4D86-A470-CB033372DD1C}">
      <dgm:prSet/>
      <dgm:spPr/>
      <dgm:t>
        <a:bodyPr/>
        <a:lstStyle/>
        <a:p>
          <a:endParaRPr lang="en-US"/>
        </a:p>
      </dgm:t>
    </dgm:pt>
    <dgm:pt modelId="{CB995191-E843-4FA8-8E79-CCFD239D3E1A}">
      <dgm:prSet/>
      <dgm:spPr/>
      <dgm:t>
        <a:bodyPr/>
        <a:lstStyle/>
        <a:p>
          <a:r>
            <a:rPr lang="en-US" dirty="0"/>
            <a:t>Columns 10-29</a:t>
          </a:r>
        </a:p>
      </dgm:t>
    </dgm:pt>
    <dgm:pt modelId="{A7722E90-BE11-472F-8E5A-709E336DAFA9}" type="parTrans" cxnId="{174E8875-22BE-42DC-A2BB-9E17A7EF6EAD}">
      <dgm:prSet/>
      <dgm:spPr/>
      <dgm:t>
        <a:bodyPr/>
        <a:lstStyle/>
        <a:p>
          <a:endParaRPr lang="en-US"/>
        </a:p>
      </dgm:t>
    </dgm:pt>
    <dgm:pt modelId="{FF5F2A97-267B-4D69-85E4-EEFFCB206A01}" type="sibTrans" cxnId="{174E8875-22BE-42DC-A2BB-9E17A7EF6EAD}">
      <dgm:prSet/>
      <dgm:spPr/>
      <dgm:t>
        <a:bodyPr/>
        <a:lstStyle/>
        <a:p>
          <a:endParaRPr lang="en-US"/>
        </a:p>
      </dgm:t>
    </dgm:pt>
    <dgm:pt modelId="{93C32532-4C68-4448-B70A-237420966206}">
      <dgm:prSet/>
      <dgm:spPr/>
      <dgm:t>
        <a:bodyPr/>
        <a:lstStyle/>
        <a:p>
          <a:r>
            <a:rPr lang="en-US" dirty="0"/>
            <a:t>Video IDs for 20 Related Videos</a:t>
          </a:r>
        </a:p>
      </dgm:t>
    </dgm:pt>
    <dgm:pt modelId="{C0178CE1-5317-4020-92EF-9C6F78F08673}" type="parTrans" cxnId="{89BF5A39-9780-4603-ADF3-E7A43063A083}">
      <dgm:prSet/>
      <dgm:spPr/>
      <dgm:t>
        <a:bodyPr/>
        <a:lstStyle/>
        <a:p>
          <a:endParaRPr lang="en-US"/>
        </a:p>
      </dgm:t>
    </dgm:pt>
    <dgm:pt modelId="{BA1D6ECA-CFBD-49A3-86DC-E3B879F405CF}" type="sibTrans" cxnId="{89BF5A39-9780-4603-ADF3-E7A43063A083}">
      <dgm:prSet/>
      <dgm:spPr/>
      <dgm:t>
        <a:bodyPr/>
        <a:lstStyle/>
        <a:p>
          <a:endParaRPr lang="en-US"/>
        </a:p>
      </dgm:t>
    </dgm:pt>
    <dgm:pt modelId="{0160F31B-7C34-F947-82C4-40AC7E8BBF4C}" type="pres">
      <dgm:prSet presAssocID="{30744551-F7E3-4873-BDA7-2950376245AA}" presName="Name0" presStyleCnt="0">
        <dgm:presLayoutVars>
          <dgm:dir/>
          <dgm:animLvl val="lvl"/>
          <dgm:resizeHandles val="exact"/>
        </dgm:presLayoutVars>
      </dgm:prSet>
      <dgm:spPr/>
    </dgm:pt>
    <dgm:pt modelId="{7AC8DCC6-CCF8-584B-9208-85E9C4C6ED3A}" type="pres">
      <dgm:prSet presAssocID="{4014AB50-BD03-454D-9DF0-5DB6D0C4F6A5}" presName="linNode" presStyleCnt="0"/>
      <dgm:spPr/>
    </dgm:pt>
    <dgm:pt modelId="{EB9263D5-071F-1E4F-AD48-B2B152426BBE}" type="pres">
      <dgm:prSet presAssocID="{4014AB50-BD03-454D-9DF0-5DB6D0C4F6A5}" presName="parentText" presStyleLbl="alignNode1" presStyleIdx="0" presStyleCnt="10">
        <dgm:presLayoutVars>
          <dgm:chMax val="1"/>
          <dgm:bulletEnabled/>
        </dgm:presLayoutVars>
      </dgm:prSet>
      <dgm:spPr/>
    </dgm:pt>
    <dgm:pt modelId="{5A361597-BD7A-5C48-8EA0-7862024F68BB}" type="pres">
      <dgm:prSet presAssocID="{4014AB50-BD03-454D-9DF0-5DB6D0C4F6A5}" presName="descendantText" presStyleLbl="alignAccFollowNode1" presStyleIdx="0" presStyleCnt="10">
        <dgm:presLayoutVars>
          <dgm:bulletEnabled/>
        </dgm:presLayoutVars>
      </dgm:prSet>
      <dgm:spPr/>
    </dgm:pt>
    <dgm:pt modelId="{0A7BB870-876D-9442-9DC3-865B107D1891}" type="pres">
      <dgm:prSet presAssocID="{43A9BE05-5B39-48F6-9696-186925F20468}" presName="sp" presStyleCnt="0"/>
      <dgm:spPr/>
    </dgm:pt>
    <dgm:pt modelId="{4B7D4081-F3AE-5046-83C1-46B834355C75}" type="pres">
      <dgm:prSet presAssocID="{62BF11F6-D986-48D6-B36E-41CA6AE0093F}" presName="linNode" presStyleCnt="0"/>
      <dgm:spPr/>
    </dgm:pt>
    <dgm:pt modelId="{21ED7CA0-D1E6-CD4F-8893-27061D6EAC72}" type="pres">
      <dgm:prSet presAssocID="{62BF11F6-D986-48D6-B36E-41CA6AE0093F}" presName="parentText" presStyleLbl="alignNode1" presStyleIdx="1" presStyleCnt="10">
        <dgm:presLayoutVars>
          <dgm:chMax val="1"/>
          <dgm:bulletEnabled/>
        </dgm:presLayoutVars>
      </dgm:prSet>
      <dgm:spPr/>
    </dgm:pt>
    <dgm:pt modelId="{512FEF19-224E-BB43-A9F2-A771686B766A}" type="pres">
      <dgm:prSet presAssocID="{62BF11F6-D986-48D6-B36E-41CA6AE0093F}" presName="descendantText" presStyleLbl="alignAccFollowNode1" presStyleIdx="1" presStyleCnt="10">
        <dgm:presLayoutVars>
          <dgm:bulletEnabled/>
        </dgm:presLayoutVars>
      </dgm:prSet>
      <dgm:spPr/>
    </dgm:pt>
    <dgm:pt modelId="{473D9DE6-CDB0-9045-BE8E-EEBFA436B6DE}" type="pres">
      <dgm:prSet presAssocID="{3EDE7B4E-A0BB-4602-A5F4-3AEB3E78D3C4}" presName="sp" presStyleCnt="0"/>
      <dgm:spPr/>
    </dgm:pt>
    <dgm:pt modelId="{3F48F3F9-3B2C-E742-9E7B-EC6F9DC92A23}" type="pres">
      <dgm:prSet presAssocID="{A880468D-7E71-4F40-935C-7AF8DECE8332}" presName="linNode" presStyleCnt="0"/>
      <dgm:spPr/>
    </dgm:pt>
    <dgm:pt modelId="{19999DB6-488D-A840-9CFC-EDDC58826AF3}" type="pres">
      <dgm:prSet presAssocID="{A880468D-7E71-4F40-935C-7AF8DECE8332}" presName="parentText" presStyleLbl="alignNode1" presStyleIdx="2" presStyleCnt="10">
        <dgm:presLayoutVars>
          <dgm:chMax val="1"/>
          <dgm:bulletEnabled/>
        </dgm:presLayoutVars>
      </dgm:prSet>
      <dgm:spPr/>
    </dgm:pt>
    <dgm:pt modelId="{BAC6BAAF-A18E-CF4B-8B6A-9788A464F963}" type="pres">
      <dgm:prSet presAssocID="{A880468D-7E71-4F40-935C-7AF8DECE8332}" presName="descendantText" presStyleLbl="alignAccFollowNode1" presStyleIdx="2" presStyleCnt="10">
        <dgm:presLayoutVars>
          <dgm:bulletEnabled/>
        </dgm:presLayoutVars>
      </dgm:prSet>
      <dgm:spPr/>
    </dgm:pt>
    <dgm:pt modelId="{2E2FFB45-E3D5-3A4C-BEAA-2DE60AC70670}" type="pres">
      <dgm:prSet presAssocID="{EE263C25-F313-4D1E-9F5C-AAC0EDF8B0F4}" presName="sp" presStyleCnt="0"/>
      <dgm:spPr/>
    </dgm:pt>
    <dgm:pt modelId="{C479E7E7-265C-0C4E-A3C6-E0A3B7440233}" type="pres">
      <dgm:prSet presAssocID="{05D7DCA6-FF47-4C66-BCF8-E7B7F38AA763}" presName="linNode" presStyleCnt="0"/>
      <dgm:spPr/>
    </dgm:pt>
    <dgm:pt modelId="{854E4102-F367-3C49-B5C4-7431808A140B}" type="pres">
      <dgm:prSet presAssocID="{05D7DCA6-FF47-4C66-BCF8-E7B7F38AA763}" presName="parentText" presStyleLbl="alignNode1" presStyleIdx="3" presStyleCnt="10">
        <dgm:presLayoutVars>
          <dgm:chMax val="1"/>
          <dgm:bulletEnabled/>
        </dgm:presLayoutVars>
      </dgm:prSet>
      <dgm:spPr/>
    </dgm:pt>
    <dgm:pt modelId="{B84276AF-0DD4-5B4A-9003-62205B799916}" type="pres">
      <dgm:prSet presAssocID="{05D7DCA6-FF47-4C66-BCF8-E7B7F38AA763}" presName="descendantText" presStyleLbl="alignAccFollowNode1" presStyleIdx="3" presStyleCnt="10">
        <dgm:presLayoutVars>
          <dgm:bulletEnabled/>
        </dgm:presLayoutVars>
      </dgm:prSet>
      <dgm:spPr/>
    </dgm:pt>
    <dgm:pt modelId="{1CA75938-1235-A646-851E-C47B4E00FD52}" type="pres">
      <dgm:prSet presAssocID="{868AA5C0-77C6-49AF-9B49-F748131593F3}" presName="sp" presStyleCnt="0"/>
      <dgm:spPr/>
    </dgm:pt>
    <dgm:pt modelId="{35F9602F-8954-454E-83F1-95BE8B8BF6A3}" type="pres">
      <dgm:prSet presAssocID="{A34D5C46-0BF9-44F2-B916-D3653CEA0B81}" presName="linNode" presStyleCnt="0"/>
      <dgm:spPr/>
    </dgm:pt>
    <dgm:pt modelId="{C280F50E-22A6-9446-92D8-3A6CFBF4B66C}" type="pres">
      <dgm:prSet presAssocID="{A34D5C46-0BF9-44F2-B916-D3653CEA0B81}" presName="parentText" presStyleLbl="alignNode1" presStyleIdx="4" presStyleCnt="10">
        <dgm:presLayoutVars>
          <dgm:chMax val="1"/>
          <dgm:bulletEnabled/>
        </dgm:presLayoutVars>
      </dgm:prSet>
      <dgm:spPr/>
    </dgm:pt>
    <dgm:pt modelId="{2C28941A-5FB2-7147-9CB1-C8BD2DF9EABB}" type="pres">
      <dgm:prSet presAssocID="{A34D5C46-0BF9-44F2-B916-D3653CEA0B81}" presName="descendantText" presStyleLbl="alignAccFollowNode1" presStyleIdx="4" presStyleCnt="10">
        <dgm:presLayoutVars>
          <dgm:bulletEnabled/>
        </dgm:presLayoutVars>
      </dgm:prSet>
      <dgm:spPr/>
    </dgm:pt>
    <dgm:pt modelId="{9F2FB43F-EB41-F746-8332-FA18B82F33AA}" type="pres">
      <dgm:prSet presAssocID="{E06D6815-0D5A-4912-862A-C9BEA6C91444}" presName="sp" presStyleCnt="0"/>
      <dgm:spPr/>
    </dgm:pt>
    <dgm:pt modelId="{27255D43-E626-0143-89F5-CE5431FA7F70}" type="pres">
      <dgm:prSet presAssocID="{1F07BD3D-3F65-4093-A1CD-5F6DFF5B771C}" presName="linNode" presStyleCnt="0"/>
      <dgm:spPr/>
    </dgm:pt>
    <dgm:pt modelId="{197D3777-A6B8-1448-9E38-91E23F2D8DA2}" type="pres">
      <dgm:prSet presAssocID="{1F07BD3D-3F65-4093-A1CD-5F6DFF5B771C}" presName="parentText" presStyleLbl="alignNode1" presStyleIdx="5" presStyleCnt="10">
        <dgm:presLayoutVars>
          <dgm:chMax val="1"/>
          <dgm:bulletEnabled/>
        </dgm:presLayoutVars>
      </dgm:prSet>
      <dgm:spPr/>
    </dgm:pt>
    <dgm:pt modelId="{7E4FB099-EFD9-E04B-9AA2-E0F96E901254}" type="pres">
      <dgm:prSet presAssocID="{1F07BD3D-3F65-4093-A1CD-5F6DFF5B771C}" presName="descendantText" presStyleLbl="alignAccFollowNode1" presStyleIdx="5" presStyleCnt="10">
        <dgm:presLayoutVars>
          <dgm:bulletEnabled/>
        </dgm:presLayoutVars>
      </dgm:prSet>
      <dgm:spPr/>
    </dgm:pt>
    <dgm:pt modelId="{4B498F71-B756-7E43-921F-2166023DADE9}" type="pres">
      <dgm:prSet presAssocID="{E4B2F598-0237-4007-A7F8-61EE0F598694}" presName="sp" presStyleCnt="0"/>
      <dgm:spPr/>
    </dgm:pt>
    <dgm:pt modelId="{35A79000-13A5-AF46-A02A-AD4DBC946249}" type="pres">
      <dgm:prSet presAssocID="{052D24AC-4525-4AE9-BE43-3BB733EB6CD2}" presName="linNode" presStyleCnt="0"/>
      <dgm:spPr/>
    </dgm:pt>
    <dgm:pt modelId="{B9601CDF-F31B-E54E-995F-95ABE8F059A2}" type="pres">
      <dgm:prSet presAssocID="{052D24AC-4525-4AE9-BE43-3BB733EB6CD2}" presName="parentText" presStyleLbl="alignNode1" presStyleIdx="6" presStyleCnt="10">
        <dgm:presLayoutVars>
          <dgm:chMax val="1"/>
          <dgm:bulletEnabled/>
        </dgm:presLayoutVars>
      </dgm:prSet>
      <dgm:spPr/>
    </dgm:pt>
    <dgm:pt modelId="{08212FC7-498C-2B44-8E9C-2CC513737AF8}" type="pres">
      <dgm:prSet presAssocID="{052D24AC-4525-4AE9-BE43-3BB733EB6CD2}" presName="descendantText" presStyleLbl="alignAccFollowNode1" presStyleIdx="6" presStyleCnt="10">
        <dgm:presLayoutVars>
          <dgm:bulletEnabled/>
        </dgm:presLayoutVars>
      </dgm:prSet>
      <dgm:spPr/>
    </dgm:pt>
    <dgm:pt modelId="{AA0E9EFE-3431-684B-8627-ECF7C2769B71}" type="pres">
      <dgm:prSet presAssocID="{54C23E97-EA8E-4A18-BC01-17A250265948}" presName="sp" presStyleCnt="0"/>
      <dgm:spPr/>
    </dgm:pt>
    <dgm:pt modelId="{88A22F23-96F0-C746-9937-C74EB3F084A5}" type="pres">
      <dgm:prSet presAssocID="{4A84E6D0-E00C-478B-9333-BD73B25CA180}" presName="linNode" presStyleCnt="0"/>
      <dgm:spPr/>
    </dgm:pt>
    <dgm:pt modelId="{7BF07D28-A184-4345-BC29-1D864A627EA9}" type="pres">
      <dgm:prSet presAssocID="{4A84E6D0-E00C-478B-9333-BD73B25CA180}" presName="parentText" presStyleLbl="alignNode1" presStyleIdx="7" presStyleCnt="10">
        <dgm:presLayoutVars>
          <dgm:chMax val="1"/>
          <dgm:bulletEnabled/>
        </dgm:presLayoutVars>
      </dgm:prSet>
      <dgm:spPr/>
    </dgm:pt>
    <dgm:pt modelId="{4E626B05-6CA3-3043-B419-7BAD128D8ABF}" type="pres">
      <dgm:prSet presAssocID="{4A84E6D0-E00C-478B-9333-BD73B25CA180}" presName="descendantText" presStyleLbl="alignAccFollowNode1" presStyleIdx="7" presStyleCnt="10">
        <dgm:presLayoutVars>
          <dgm:bulletEnabled/>
        </dgm:presLayoutVars>
      </dgm:prSet>
      <dgm:spPr/>
    </dgm:pt>
    <dgm:pt modelId="{60490300-4D30-1D4E-BBEE-66D03D8FBCAC}" type="pres">
      <dgm:prSet presAssocID="{515BF755-97BF-44EE-98F7-4A98DB4744F5}" presName="sp" presStyleCnt="0"/>
      <dgm:spPr/>
    </dgm:pt>
    <dgm:pt modelId="{DBDC3421-5760-DE4B-85F5-9D964EE90841}" type="pres">
      <dgm:prSet presAssocID="{CFE384CC-79B5-4B18-997C-F80DE97C1D2E}" presName="linNode" presStyleCnt="0"/>
      <dgm:spPr/>
    </dgm:pt>
    <dgm:pt modelId="{3AA6D2AC-7441-9C48-B638-36E9371B99E5}" type="pres">
      <dgm:prSet presAssocID="{CFE384CC-79B5-4B18-997C-F80DE97C1D2E}" presName="parentText" presStyleLbl="alignNode1" presStyleIdx="8" presStyleCnt="10">
        <dgm:presLayoutVars>
          <dgm:chMax val="1"/>
          <dgm:bulletEnabled/>
        </dgm:presLayoutVars>
      </dgm:prSet>
      <dgm:spPr/>
    </dgm:pt>
    <dgm:pt modelId="{5E33ED33-20B5-0A40-BDD3-B8A6B927D4A2}" type="pres">
      <dgm:prSet presAssocID="{CFE384CC-79B5-4B18-997C-F80DE97C1D2E}" presName="descendantText" presStyleLbl="alignAccFollowNode1" presStyleIdx="8" presStyleCnt="10">
        <dgm:presLayoutVars>
          <dgm:bulletEnabled/>
        </dgm:presLayoutVars>
      </dgm:prSet>
      <dgm:spPr/>
    </dgm:pt>
    <dgm:pt modelId="{0F71C505-7782-F543-BF1B-F15545067106}" type="pres">
      <dgm:prSet presAssocID="{158704A6-D09F-4AF0-A32C-E3FE261C7F34}" presName="sp" presStyleCnt="0"/>
      <dgm:spPr/>
    </dgm:pt>
    <dgm:pt modelId="{243F065E-6E01-3843-B8C7-E2B2C704A28F}" type="pres">
      <dgm:prSet presAssocID="{CB995191-E843-4FA8-8E79-CCFD239D3E1A}" presName="linNode" presStyleCnt="0"/>
      <dgm:spPr/>
    </dgm:pt>
    <dgm:pt modelId="{1A7BEFEE-7C5C-BE47-B174-11A5A707905D}" type="pres">
      <dgm:prSet presAssocID="{CB995191-E843-4FA8-8E79-CCFD239D3E1A}" presName="parentText" presStyleLbl="alignNode1" presStyleIdx="9" presStyleCnt="10">
        <dgm:presLayoutVars>
          <dgm:chMax val="1"/>
          <dgm:bulletEnabled/>
        </dgm:presLayoutVars>
      </dgm:prSet>
      <dgm:spPr/>
    </dgm:pt>
    <dgm:pt modelId="{6D9D6557-BE81-D546-A547-BD0098E1DE85}" type="pres">
      <dgm:prSet presAssocID="{CB995191-E843-4FA8-8E79-CCFD239D3E1A}" presName="descendantText" presStyleLbl="alignAccFollowNode1" presStyleIdx="9" presStyleCnt="10">
        <dgm:presLayoutVars>
          <dgm:bulletEnabled/>
        </dgm:presLayoutVars>
      </dgm:prSet>
      <dgm:spPr/>
    </dgm:pt>
  </dgm:ptLst>
  <dgm:cxnLst>
    <dgm:cxn modelId="{FB871B01-78A5-8C43-AA4A-F703BFE76FBF}" type="presOf" srcId="{9F62849C-8B7C-4C88-BA64-DBEB0C4ABA17}" destId="{5A361597-BD7A-5C48-8EA0-7862024F68BB}" srcOrd="0" destOrd="0" presId="urn:microsoft.com/office/officeart/2016/7/layout/VerticalSolidActionList"/>
    <dgm:cxn modelId="{2F926308-5877-174C-A090-EBB91A555A52}" type="presOf" srcId="{4014AB50-BD03-454D-9DF0-5DB6D0C4F6A5}" destId="{EB9263D5-071F-1E4F-AD48-B2B152426BBE}" srcOrd="0" destOrd="0" presId="urn:microsoft.com/office/officeart/2016/7/layout/VerticalSolidActionList"/>
    <dgm:cxn modelId="{FAE6CB1D-53EF-BE47-B93A-224F0BB61E53}" type="presOf" srcId="{93C32532-4C68-4448-B70A-237420966206}" destId="{6D9D6557-BE81-D546-A547-BD0098E1DE85}" srcOrd="0" destOrd="0" presId="urn:microsoft.com/office/officeart/2016/7/layout/VerticalSolidActionList"/>
    <dgm:cxn modelId="{59E77E29-C922-5E4F-B551-662C5E8AF105}" type="presOf" srcId="{62BF11F6-D986-48D6-B36E-41CA6AE0093F}" destId="{21ED7CA0-D1E6-CD4F-8893-27061D6EAC72}" srcOrd="0" destOrd="0" presId="urn:microsoft.com/office/officeart/2016/7/layout/VerticalSolidActionList"/>
    <dgm:cxn modelId="{0A22F32C-56FF-4A56-B17D-10055C99372E}" srcId="{30744551-F7E3-4873-BDA7-2950376245AA}" destId="{CFE384CC-79B5-4B18-997C-F80DE97C1D2E}" srcOrd="8" destOrd="0" parTransId="{8BF09424-8182-4927-87C6-75F42A18F2D7}" sibTransId="{158704A6-D09F-4AF0-A32C-E3FE261C7F34}"/>
    <dgm:cxn modelId="{34055539-2FC8-F54E-8E79-0C4E47C357D1}" type="presOf" srcId="{9B7373F4-F68C-4471-8AC1-D3C2F8A0D0F1}" destId="{512FEF19-224E-BB43-A9F2-A771686B766A}" srcOrd="0" destOrd="0" presId="urn:microsoft.com/office/officeart/2016/7/layout/VerticalSolidActionList"/>
    <dgm:cxn modelId="{89BF5A39-9780-4603-ADF3-E7A43063A083}" srcId="{CB995191-E843-4FA8-8E79-CCFD239D3E1A}" destId="{93C32532-4C68-4448-B70A-237420966206}" srcOrd="0" destOrd="0" parTransId="{C0178CE1-5317-4020-92EF-9C6F78F08673}" sibTransId="{BA1D6ECA-CFBD-49A3-86DC-E3B879F405CF}"/>
    <dgm:cxn modelId="{4897E13B-9B0A-4F16-B5B5-97A4E648FE9C}" srcId="{30744551-F7E3-4873-BDA7-2950376245AA}" destId="{4014AB50-BD03-454D-9DF0-5DB6D0C4F6A5}" srcOrd="0" destOrd="0" parTransId="{AA20B953-22D1-4405-839D-F754B5E8023B}" sibTransId="{43A9BE05-5B39-48F6-9696-186925F20468}"/>
    <dgm:cxn modelId="{2AC72140-3030-F54E-BC17-C57C15623C47}" type="presOf" srcId="{A34D5C46-0BF9-44F2-B916-D3653CEA0B81}" destId="{C280F50E-22A6-9446-92D8-3A6CFBF4B66C}" srcOrd="0" destOrd="0" presId="urn:microsoft.com/office/officeart/2016/7/layout/VerticalSolidActionList"/>
    <dgm:cxn modelId="{F9AEF049-4D32-5343-B6E3-87437C74ADED}" type="presOf" srcId="{1F07BD3D-3F65-4093-A1CD-5F6DFF5B771C}" destId="{197D3777-A6B8-1448-9E38-91E23F2D8DA2}" srcOrd="0" destOrd="0" presId="urn:microsoft.com/office/officeart/2016/7/layout/VerticalSolidActionList"/>
    <dgm:cxn modelId="{BA02544C-3635-44CF-B01B-F8B0E3E63737}" srcId="{30744551-F7E3-4873-BDA7-2950376245AA}" destId="{A880468D-7E71-4F40-935C-7AF8DECE8332}" srcOrd="2" destOrd="0" parTransId="{D6A0B389-B5C8-4C99-97EE-89301C9FE94D}" sibTransId="{EE263C25-F313-4D1E-9F5C-AAC0EDF8B0F4}"/>
    <dgm:cxn modelId="{E55BF050-2CD0-419C-9E0C-A3ACB49776D9}" srcId="{05D7DCA6-FF47-4C66-BCF8-E7B7F38AA763}" destId="{ED2358EE-3588-4CB5-A2FE-880FEC426FEC}" srcOrd="0" destOrd="0" parTransId="{23160C37-DA67-4B43-934D-C558F5D1E844}" sibTransId="{AB086369-5871-44F5-8137-0437B8EEC556}"/>
    <dgm:cxn modelId="{0C04E654-19E3-4543-9214-C798E91FB58F}" type="presOf" srcId="{30744551-F7E3-4873-BDA7-2950376245AA}" destId="{0160F31B-7C34-F947-82C4-40AC7E8BBF4C}" srcOrd="0" destOrd="0" presId="urn:microsoft.com/office/officeart/2016/7/layout/VerticalSolidActionList"/>
    <dgm:cxn modelId="{B5CF0C56-528C-214C-B60C-679D112528C6}" type="presOf" srcId="{264E59DF-97B0-40BD-BCD6-C91C7DF847FA}" destId="{2C28941A-5FB2-7147-9CB1-C8BD2DF9EABB}" srcOrd="0" destOrd="0" presId="urn:microsoft.com/office/officeart/2016/7/layout/VerticalSolidActionList"/>
    <dgm:cxn modelId="{51327560-F789-4659-8581-A92DF2D3BB16}" srcId="{052D24AC-4525-4AE9-BE43-3BB733EB6CD2}" destId="{18C6CEEB-5FF7-4CEA-AA3C-A76F5FB6499E}" srcOrd="0" destOrd="0" parTransId="{64611020-CC68-44E0-8E57-EEFCB7AF48D6}" sibTransId="{19C450E0-7DB5-4C84-B3C3-04D4B0D6A48A}"/>
    <dgm:cxn modelId="{03437B61-0868-0947-A5C7-F6B06499D831}" type="presOf" srcId="{052D24AC-4525-4AE9-BE43-3BB733EB6CD2}" destId="{B9601CDF-F31B-E54E-995F-95ABE8F059A2}" srcOrd="0" destOrd="0" presId="urn:microsoft.com/office/officeart/2016/7/layout/VerticalSolidActionList"/>
    <dgm:cxn modelId="{4544DB62-714C-4D88-9D8E-695A7539FA1A}" srcId="{4A84E6D0-E00C-478B-9333-BD73B25CA180}" destId="{D71DD330-B697-415B-94CE-D70DB54F3A5B}" srcOrd="0" destOrd="0" parTransId="{5C14A040-0636-4A5D-B575-0AF214D1CB00}" sibTransId="{BC0E8661-0BDD-48C2-9926-CEC3547BDE44}"/>
    <dgm:cxn modelId="{2A09E963-839E-4E72-9FD1-61F16998EF47}" srcId="{30744551-F7E3-4873-BDA7-2950376245AA}" destId="{05D7DCA6-FF47-4C66-BCF8-E7B7F38AA763}" srcOrd="3" destOrd="0" parTransId="{C2AA660F-C27F-441A-8C59-BB9AF684FA4A}" sibTransId="{868AA5C0-77C6-49AF-9B49-F748131593F3}"/>
    <dgm:cxn modelId="{CF4AFD68-E8BD-4633-ACAF-7EDE6EB1CBE7}" srcId="{1F07BD3D-3F65-4093-A1CD-5F6DFF5B771C}" destId="{565C26A2-8485-446B-A23E-AC28175BDDC2}" srcOrd="0" destOrd="0" parTransId="{F21A0AF6-BBA1-42EC-8C75-06C01A7CAFAF}" sibTransId="{583CD6AB-F119-499E-A953-6C4DF8E62777}"/>
    <dgm:cxn modelId="{8CF0496A-0D0B-D24E-8864-2208C5705413}" type="presOf" srcId="{BABF80E3-5412-413D-B3E7-4235D000FB65}" destId="{5E33ED33-20B5-0A40-BDD3-B8A6B927D4A2}" srcOrd="0" destOrd="0" presId="urn:microsoft.com/office/officeart/2016/7/layout/VerticalSolidActionList"/>
    <dgm:cxn modelId="{9D303B72-ACF0-644F-8EA6-1A33BECACF73}" type="presOf" srcId="{CB995191-E843-4FA8-8E79-CCFD239D3E1A}" destId="{1A7BEFEE-7C5C-BE47-B174-11A5A707905D}" srcOrd="0" destOrd="0" presId="urn:microsoft.com/office/officeart/2016/7/layout/VerticalSolidActionList"/>
    <dgm:cxn modelId="{174E8875-22BE-42DC-A2BB-9E17A7EF6EAD}" srcId="{30744551-F7E3-4873-BDA7-2950376245AA}" destId="{CB995191-E843-4FA8-8E79-CCFD239D3E1A}" srcOrd="9" destOrd="0" parTransId="{A7722E90-BE11-472F-8E5A-709E336DAFA9}" sibTransId="{FF5F2A97-267B-4D69-85E4-EEFFCB206A01}"/>
    <dgm:cxn modelId="{1897E279-F7FD-4092-B787-0729AED53EF0}" srcId="{A880468D-7E71-4F40-935C-7AF8DECE8332}" destId="{2AE708D0-6134-4D8E-8624-E99013896DDD}" srcOrd="0" destOrd="0" parTransId="{4971B3BF-749F-4086-9961-A269B2F68856}" sibTransId="{E0BC1AC6-A646-466C-A85F-8EC6A66D0102}"/>
    <dgm:cxn modelId="{F4DA2B80-AF20-41C4-8254-F6CD7D6121F8}" srcId="{30744551-F7E3-4873-BDA7-2950376245AA}" destId="{4A84E6D0-E00C-478B-9333-BD73B25CA180}" srcOrd="7" destOrd="0" parTransId="{3931A82D-6BE2-403D-B20C-D7FC51DC2852}" sibTransId="{515BF755-97BF-44EE-98F7-4A98DB4744F5}"/>
    <dgm:cxn modelId="{1EEA2587-B62B-410D-BB14-838B3169414F}" srcId="{30744551-F7E3-4873-BDA7-2950376245AA}" destId="{62BF11F6-D986-48D6-B36E-41CA6AE0093F}" srcOrd="1" destOrd="0" parTransId="{423FAD34-B21E-4422-B656-F8BA464B988B}" sibTransId="{3EDE7B4E-A0BB-4602-A5F4-3AEB3E78D3C4}"/>
    <dgm:cxn modelId="{A907AE8F-1B37-4BC5-AF97-BC854443EE23}" srcId="{4014AB50-BD03-454D-9DF0-5DB6D0C4F6A5}" destId="{9F62849C-8B7C-4C88-BA64-DBEB0C4ABA17}" srcOrd="0" destOrd="0" parTransId="{41AD4595-9239-44CC-AC83-F4473F8F5446}" sibTransId="{35B777C5-118C-4FA2-9719-5C5E0DA737E0}"/>
    <dgm:cxn modelId="{9841CE93-5223-B940-8F5C-B4E3CC9E8B6D}" type="presOf" srcId="{A880468D-7E71-4F40-935C-7AF8DECE8332}" destId="{19999DB6-488D-A840-9CFC-EDDC58826AF3}" srcOrd="0" destOrd="0" presId="urn:microsoft.com/office/officeart/2016/7/layout/VerticalSolidActionList"/>
    <dgm:cxn modelId="{B81E2497-4595-854C-8B01-DB380BEDB71F}" type="presOf" srcId="{D71DD330-B697-415B-94CE-D70DB54F3A5B}" destId="{4E626B05-6CA3-3043-B419-7BAD128D8ABF}" srcOrd="0" destOrd="0" presId="urn:microsoft.com/office/officeart/2016/7/layout/VerticalSolidActionList"/>
    <dgm:cxn modelId="{33778A99-A4EA-43FB-87DC-DFBE82AED20D}" srcId="{30744551-F7E3-4873-BDA7-2950376245AA}" destId="{1F07BD3D-3F65-4093-A1CD-5F6DFF5B771C}" srcOrd="5" destOrd="0" parTransId="{13EA6122-C835-4371-90DD-A1BE9A980059}" sibTransId="{E4B2F598-0237-4007-A7F8-61EE0F598694}"/>
    <dgm:cxn modelId="{90FC3AA2-9613-F645-B608-6C9E69EA0FDB}" type="presOf" srcId="{ED2358EE-3588-4CB5-A2FE-880FEC426FEC}" destId="{B84276AF-0DD4-5B4A-9003-62205B799916}" srcOrd="0" destOrd="0" presId="urn:microsoft.com/office/officeart/2016/7/layout/VerticalSolidActionList"/>
    <dgm:cxn modelId="{7D931EA8-191A-43A1-9CDD-AE4CE5572067}" srcId="{A34D5C46-0BF9-44F2-B916-D3653CEA0B81}" destId="{264E59DF-97B0-40BD-BCD6-C91C7DF847FA}" srcOrd="0" destOrd="0" parTransId="{BBF0FFBF-E363-4BDE-BB33-966A19906D4C}" sibTransId="{098E40C0-AB18-4808-85CE-520C3FAF0B15}"/>
    <dgm:cxn modelId="{4F259DAD-13AA-D547-BFFD-1EBB1F02702C}" type="presOf" srcId="{565C26A2-8485-446B-A23E-AC28175BDDC2}" destId="{7E4FB099-EFD9-E04B-9AA2-E0F96E901254}" srcOrd="0" destOrd="0" presId="urn:microsoft.com/office/officeart/2016/7/layout/VerticalSolidActionList"/>
    <dgm:cxn modelId="{B81353AF-1BA0-644E-80E4-2D840826EBA5}" type="presOf" srcId="{2AE708D0-6134-4D8E-8624-E99013896DDD}" destId="{BAC6BAAF-A18E-CF4B-8B6A-9788A464F963}" srcOrd="0" destOrd="0" presId="urn:microsoft.com/office/officeart/2016/7/layout/VerticalSolidActionList"/>
    <dgm:cxn modelId="{9A97F2CA-6C00-1349-99A6-F3FF7F54C465}" type="presOf" srcId="{CFE384CC-79B5-4B18-997C-F80DE97C1D2E}" destId="{3AA6D2AC-7441-9C48-B638-36E9371B99E5}" srcOrd="0" destOrd="0" presId="urn:microsoft.com/office/officeart/2016/7/layout/VerticalSolidActionList"/>
    <dgm:cxn modelId="{FD0DD2CC-C143-46C5-9D79-90D6ED7D2686}" srcId="{62BF11F6-D986-48D6-B36E-41CA6AE0093F}" destId="{9B7373F4-F68C-4471-8AC1-D3C2F8A0D0F1}" srcOrd="0" destOrd="0" parTransId="{B9251BA3-CC15-4113-9C90-F081E4A98D22}" sibTransId="{3F95CE18-90AA-4A3D-89AE-4BA4631FCCAF}"/>
    <dgm:cxn modelId="{096FB9D5-5DE8-B348-9E49-1E5501A92E6A}" type="presOf" srcId="{05D7DCA6-FF47-4C66-BCF8-E7B7F38AA763}" destId="{854E4102-F367-3C49-B5C4-7431808A140B}" srcOrd="0" destOrd="0" presId="urn:microsoft.com/office/officeart/2016/7/layout/VerticalSolidActionList"/>
    <dgm:cxn modelId="{E89AFFE4-4168-7841-BE43-3626B86D6B9E}" type="presOf" srcId="{18C6CEEB-5FF7-4CEA-AA3C-A76F5FB6499E}" destId="{08212FC7-498C-2B44-8E9C-2CC513737AF8}" srcOrd="0" destOrd="0" presId="urn:microsoft.com/office/officeart/2016/7/layout/VerticalSolidActionList"/>
    <dgm:cxn modelId="{1A34DAE6-5D71-EC46-9269-677B42D6A1BE}" type="presOf" srcId="{4A84E6D0-E00C-478B-9333-BD73B25CA180}" destId="{7BF07D28-A184-4345-BC29-1D864A627EA9}" srcOrd="0" destOrd="0" presId="urn:microsoft.com/office/officeart/2016/7/layout/VerticalSolidActionList"/>
    <dgm:cxn modelId="{86E20DEA-D55D-4D86-A470-CB033372DD1C}" srcId="{CFE384CC-79B5-4B18-997C-F80DE97C1D2E}" destId="{BABF80E3-5412-413D-B3E7-4235D000FB65}" srcOrd="0" destOrd="0" parTransId="{5D1E7FDF-AA1E-4CA2-A2A0-00EA218F539E}" sibTransId="{19907972-3EE5-42EC-A93F-4833125F4523}"/>
    <dgm:cxn modelId="{091421F9-7CB4-46D5-8762-EA5D34A1836A}" srcId="{30744551-F7E3-4873-BDA7-2950376245AA}" destId="{052D24AC-4525-4AE9-BE43-3BB733EB6CD2}" srcOrd="6" destOrd="0" parTransId="{E3FA1796-A709-4073-937B-353E661CECD6}" sibTransId="{54C23E97-EA8E-4A18-BC01-17A250265948}"/>
    <dgm:cxn modelId="{4173ECFA-40DE-4119-AF01-D0CFD8C0B15D}" srcId="{30744551-F7E3-4873-BDA7-2950376245AA}" destId="{A34D5C46-0BF9-44F2-B916-D3653CEA0B81}" srcOrd="4" destOrd="0" parTransId="{B41DE221-35C2-4BE4-81CD-D325C71ECBD9}" sibTransId="{E06D6815-0D5A-4912-862A-C9BEA6C91444}"/>
    <dgm:cxn modelId="{F86614E4-4940-3544-8E35-A4D190443BA7}" type="presParOf" srcId="{0160F31B-7C34-F947-82C4-40AC7E8BBF4C}" destId="{7AC8DCC6-CCF8-584B-9208-85E9C4C6ED3A}" srcOrd="0" destOrd="0" presId="urn:microsoft.com/office/officeart/2016/7/layout/VerticalSolidActionList"/>
    <dgm:cxn modelId="{F23F8C8D-0544-D64A-A277-548F4D611CE8}" type="presParOf" srcId="{7AC8DCC6-CCF8-584B-9208-85E9C4C6ED3A}" destId="{EB9263D5-071F-1E4F-AD48-B2B152426BBE}" srcOrd="0" destOrd="0" presId="urn:microsoft.com/office/officeart/2016/7/layout/VerticalSolidActionList"/>
    <dgm:cxn modelId="{29B0DECD-B2DD-544F-A253-85762675F82E}" type="presParOf" srcId="{7AC8DCC6-CCF8-584B-9208-85E9C4C6ED3A}" destId="{5A361597-BD7A-5C48-8EA0-7862024F68BB}" srcOrd="1" destOrd="0" presId="urn:microsoft.com/office/officeart/2016/7/layout/VerticalSolidActionList"/>
    <dgm:cxn modelId="{78CF584F-DCB9-2C4F-8DBF-EE7E6271A483}" type="presParOf" srcId="{0160F31B-7C34-F947-82C4-40AC7E8BBF4C}" destId="{0A7BB870-876D-9442-9DC3-865B107D1891}" srcOrd="1" destOrd="0" presId="urn:microsoft.com/office/officeart/2016/7/layout/VerticalSolidActionList"/>
    <dgm:cxn modelId="{B966358C-3568-6D40-89B5-E731E164A0E2}" type="presParOf" srcId="{0160F31B-7C34-F947-82C4-40AC7E8BBF4C}" destId="{4B7D4081-F3AE-5046-83C1-46B834355C75}" srcOrd="2" destOrd="0" presId="urn:microsoft.com/office/officeart/2016/7/layout/VerticalSolidActionList"/>
    <dgm:cxn modelId="{D2A43951-A13B-C843-AFC0-298AF2C704EF}" type="presParOf" srcId="{4B7D4081-F3AE-5046-83C1-46B834355C75}" destId="{21ED7CA0-D1E6-CD4F-8893-27061D6EAC72}" srcOrd="0" destOrd="0" presId="urn:microsoft.com/office/officeart/2016/7/layout/VerticalSolidActionList"/>
    <dgm:cxn modelId="{01CA5526-E83B-A84C-B288-BD7EA3853AC6}" type="presParOf" srcId="{4B7D4081-F3AE-5046-83C1-46B834355C75}" destId="{512FEF19-224E-BB43-A9F2-A771686B766A}" srcOrd="1" destOrd="0" presId="urn:microsoft.com/office/officeart/2016/7/layout/VerticalSolidActionList"/>
    <dgm:cxn modelId="{83F033EB-DA05-F845-B94E-0160050F5AA6}" type="presParOf" srcId="{0160F31B-7C34-F947-82C4-40AC7E8BBF4C}" destId="{473D9DE6-CDB0-9045-BE8E-EEBFA436B6DE}" srcOrd="3" destOrd="0" presId="urn:microsoft.com/office/officeart/2016/7/layout/VerticalSolidActionList"/>
    <dgm:cxn modelId="{AAF2AF53-1DE0-4047-A8EE-08FDF933D46F}" type="presParOf" srcId="{0160F31B-7C34-F947-82C4-40AC7E8BBF4C}" destId="{3F48F3F9-3B2C-E742-9E7B-EC6F9DC92A23}" srcOrd="4" destOrd="0" presId="urn:microsoft.com/office/officeart/2016/7/layout/VerticalSolidActionList"/>
    <dgm:cxn modelId="{6E43645A-8AC5-B54A-816B-BC16C60D7777}" type="presParOf" srcId="{3F48F3F9-3B2C-E742-9E7B-EC6F9DC92A23}" destId="{19999DB6-488D-A840-9CFC-EDDC58826AF3}" srcOrd="0" destOrd="0" presId="urn:microsoft.com/office/officeart/2016/7/layout/VerticalSolidActionList"/>
    <dgm:cxn modelId="{C35BE389-422F-0247-8CD5-3505861150CA}" type="presParOf" srcId="{3F48F3F9-3B2C-E742-9E7B-EC6F9DC92A23}" destId="{BAC6BAAF-A18E-CF4B-8B6A-9788A464F963}" srcOrd="1" destOrd="0" presId="urn:microsoft.com/office/officeart/2016/7/layout/VerticalSolidActionList"/>
    <dgm:cxn modelId="{0F78C4AD-8F6A-4846-8BE8-3848A01C2258}" type="presParOf" srcId="{0160F31B-7C34-F947-82C4-40AC7E8BBF4C}" destId="{2E2FFB45-E3D5-3A4C-BEAA-2DE60AC70670}" srcOrd="5" destOrd="0" presId="urn:microsoft.com/office/officeart/2016/7/layout/VerticalSolidActionList"/>
    <dgm:cxn modelId="{8EF03B6A-3BB5-6148-9DEA-B18533C8AF67}" type="presParOf" srcId="{0160F31B-7C34-F947-82C4-40AC7E8BBF4C}" destId="{C479E7E7-265C-0C4E-A3C6-E0A3B7440233}" srcOrd="6" destOrd="0" presId="urn:microsoft.com/office/officeart/2016/7/layout/VerticalSolidActionList"/>
    <dgm:cxn modelId="{F0A13DBC-8AD5-4043-84E1-6D0F96827769}" type="presParOf" srcId="{C479E7E7-265C-0C4E-A3C6-E0A3B7440233}" destId="{854E4102-F367-3C49-B5C4-7431808A140B}" srcOrd="0" destOrd="0" presId="urn:microsoft.com/office/officeart/2016/7/layout/VerticalSolidActionList"/>
    <dgm:cxn modelId="{2FC854D2-4C11-7540-BF8B-3459265F8DF5}" type="presParOf" srcId="{C479E7E7-265C-0C4E-A3C6-E0A3B7440233}" destId="{B84276AF-0DD4-5B4A-9003-62205B799916}" srcOrd="1" destOrd="0" presId="urn:microsoft.com/office/officeart/2016/7/layout/VerticalSolidActionList"/>
    <dgm:cxn modelId="{782B569F-6A55-084C-AD29-BC502EEC3073}" type="presParOf" srcId="{0160F31B-7C34-F947-82C4-40AC7E8BBF4C}" destId="{1CA75938-1235-A646-851E-C47B4E00FD52}" srcOrd="7" destOrd="0" presId="urn:microsoft.com/office/officeart/2016/7/layout/VerticalSolidActionList"/>
    <dgm:cxn modelId="{0F7FF8A3-D381-5A4D-BFBC-9C3BF8EC5C79}" type="presParOf" srcId="{0160F31B-7C34-F947-82C4-40AC7E8BBF4C}" destId="{35F9602F-8954-454E-83F1-95BE8B8BF6A3}" srcOrd="8" destOrd="0" presId="urn:microsoft.com/office/officeart/2016/7/layout/VerticalSolidActionList"/>
    <dgm:cxn modelId="{44C90084-877A-2047-8742-100A42EA521A}" type="presParOf" srcId="{35F9602F-8954-454E-83F1-95BE8B8BF6A3}" destId="{C280F50E-22A6-9446-92D8-3A6CFBF4B66C}" srcOrd="0" destOrd="0" presId="urn:microsoft.com/office/officeart/2016/7/layout/VerticalSolidActionList"/>
    <dgm:cxn modelId="{D3554369-2A39-1548-B0C1-255F7E2CDD99}" type="presParOf" srcId="{35F9602F-8954-454E-83F1-95BE8B8BF6A3}" destId="{2C28941A-5FB2-7147-9CB1-C8BD2DF9EABB}" srcOrd="1" destOrd="0" presId="urn:microsoft.com/office/officeart/2016/7/layout/VerticalSolidActionList"/>
    <dgm:cxn modelId="{4CA8B948-5AC0-7C49-A2E3-A1BBD8618B75}" type="presParOf" srcId="{0160F31B-7C34-F947-82C4-40AC7E8BBF4C}" destId="{9F2FB43F-EB41-F746-8332-FA18B82F33AA}" srcOrd="9" destOrd="0" presId="urn:microsoft.com/office/officeart/2016/7/layout/VerticalSolidActionList"/>
    <dgm:cxn modelId="{57A1CEEF-6A01-6144-97E6-942D5A7EA1F6}" type="presParOf" srcId="{0160F31B-7C34-F947-82C4-40AC7E8BBF4C}" destId="{27255D43-E626-0143-89F5-CE5431FA7F70}" srcOrd="10" destOrd="0" presId="urn:microsoft.com/office/officeart/2016/7/layout/VerticalSolidActionList"/>
    <dgm:cxn modelId="{29052819-3C4B-F544-846A-BBC309B7BDFF}" type="presParOf" srcId="{27255D43-E626-0143-89F5-CE5431FA7F70}" destId="{197D3777-A6B8-1448-9E38-91E23F2D8DA2}" srcOrd="0" destOrd="0" presId="urn:microsoft.com/office/officeart/2016/7/layout/VerticalSolidActionList"/>
    <dgm:cxn modelId="{0E16FFB6-2006-F44F-8484-A76BD5BFB619}" type="presParOf" srcId="{27255D43-E626-0143-89F5-CE5431FA7F70}" destId="{7E4FB099-EFD9-E04B-9AA2-E0F96E901254}" srcOrd="1" destOrd="0" presId="urn:microsoft.com/office/officeart/2016/7/layout/VerticalSolidActionList"/>
    <dgm:cxn modelId="{75C79129-CEB1-6A4C-929C-2EB566F595C8}" type="presParOf" srcId="{0160F31B-7C34-F947-82C4-40AC7E8BBF4C}" destId="{4B498F71-B756-7E43-921F-2166023DADE9}" srcOrd="11" destOrd="0" presId="urn:microsoft.com/office/officeart/2016/7/layout/VerticalSolidActionList"/>
    <dgm:cxn modelId="{A1EBC101-8151-0D43-9BD6-AF755A4FB89E}" type="presParOf" srcId="{0160F31B-7C34-F947-82C4-40AC7E8BBF4C}" destId="{35A79000-13A5-AF46-A02A-AD4DBC946249}" srcOrd="12" destOrd="0" presId="urn:microsoft.com/office/officeart/2016/7/layout/VerticalSolidActionList"/>
    <dgm:cxn modelId="{A7A5AF5A-F1A5-8B4B-9EA5-7399F8781C53}" type="presParOf" srcId="{35A79000-13A5-AF46-A02A-AD4DBC946249}" destId="{B9601CDF-F31B-E54E-995F-95ABE8F059A2}" srcOrd="0" destOrd="0" presId="urn:microsoft.com/office/officeart/2016/7/layout/VerticalSolidActionList"/>
    <dgm:cxn modelId="{5B78C199-8868-2D4A-818A-75B7956E4D22}" type="presParOf" srcId="{35A79000-13A5-AF46-A02A-AD4DBC946249}" destId="{08212FC7-498C-2B44-8E9C-2CC513737AF8}" srcOrd="1" destOrd="0" presId="urn:microsoft.com/office/officeart/2016/7/layout/VerticalSolidActionList"/>
    <dgm:cxn modelId="{1D4D0AEC-E4F2-CE49-8058-4BFF32A32BE1}" type="presParOf" srcId="{0160F31B-7C34-F947-82C4-40AC7E8BBF4C}" destId="{AA0E9EFE-3431-684B-8627-ECF7C2769B71}" srcOrd="13" destOrd="0" presId="urn:microsoft.com/office/officeart/2016/7/layout/VerticalSolidActionList"/>
    <dgm:cxn modelId="{E299862F-B01D-FA48-A838-831C48598454}" type="presParOf" srcId="{0160F31B-7C34-F947-82C4-40AC7E8BBF4C}" destId="{88A22F23-96F0-C746-9937-C74EB3F084A5}" srcOrd="14" destOrd="0" presId="urn:microsoft.com/office/officeart/2016/7/layout/VerticalSolidActionList"/>
    <dgm:cxn modelId="{4AAA5159-B1BE-0D47-A7BF-10A7BAD73222}" type="presParOf" srcId="{88A22F23-96F0-C746-9937-C74EB3F084A5}" destId="{7BF07D28-A184-4345-BC29-1D864A627EA9}" srcOrd="0" destOrd="0" presId="urn:microsoft.com/office/officeart/2016/7/layout/VerticalSolidActionList"/>
    <dgm:cxn modelId="{A07A43F6-4193-7B46-B89F-57781BE3B1B8}" type="presParOf" srcId="{88A22F23-96F0-C746-9937-C74EB3F084A5}" destId="{4E626B05-6CA3-3043-B419-7BAD128D8ABF}" srcOrd="1" destOrd="0" presId="urn:microsoft.com/office/officeart/2016/7/layout/VerticalSolidActionList"/>
    <dgm:cxn modelId="{5B994ED3-7923-EA47-B3D5-E905308127A5}" type="presParOf" srcId="{0160F31B-7C34-F947-82C4-40AC7E8BBF4C}" destId="{60490300-4D30-1D4E-BBEE-66D03D8FBCAC}" srcOrd="15" destOrd="0" presId="urn:microsoft.com/office/officeart/2016/7/layout/VerticalSolidActionList"/>
    <dgm:cxn modelId="{3EB52767-8743-6B44-B292-788F5564A2B2}" type="presParOf" srcId="{0160F31B-7C34-F947-82C4-40AC7E8BBF4C}" destId="{DBDC3421-5760-DE4B-85F5-9D964EE90841}" srcOrd="16" destOrd="0" presId="urn:microsoft.com/office/officeart/2016/7/layout/VerticalSolidActionList"/>
    <dgm:cxn modelId="{6A37F0DA-412D-EC4D-A0A2-F4D7B8329AF5}" type="presParOf" srcId="{DBDC3421-5760-DE4B-85F5-9D964EE90841}" destId="{3AA6D2AC-7441-9C48-B638-36E9371B99E5}" srcOrd="0" destOrd="0" presId="urn:microsoft.com/office/officeart/2016/7/layout/VerticalSolidActionList"/>
    <dgm:cxn modelId="{32F1C93E-4F57-BA4D-A213-AC8182DC39FA}" type="presParOf" srcId="{DBDC3421-5760-DE4B-85F5-9D964EE90841}" destId="{5E33ED33-20B5-0A40-BDD3-B8A6B927D4A2}" srcOrd="1" destOrd="0" presId="urn:microsoft.com/office/officeart/2016/7/layout/VerticalSolidActionList"/>
    <dgm:cxn modelId="{CF6F7E6E-26E2-4C42-84B6-54C2793E391A}" type="presParOf" srcId="{0160F31B-7C34-F947-82C4-40AC7E8BBF4C}" destId="{0F71C505-7782-F543-BF1B-F15545067106}" srcOrd="17" destOrd="0" presId="urn:microsoft.com/office/officeart/2016/7/layout/VerticalSolidActionList"/>
    <dgm:cxn modelId="{49C8BA7E-FE1A-934B-945E-7939A9D05565}" type="presParOf" srcId="{0160F31B-7C34-F947-82C4-40AC7E8BBF4C}" destId="{243F065E-6E01-3843-B8C7-E2B2C704A28F}" srcOrd="18" destOrd="0" presId="urn:microsoft.com/office/officeart/2016/7/layout/VerticalSolidActionList"/>
    <dgm:cxn modelId="{CE89231A-B6DE-934A-920B-6D4B37E21C6D}" type="presParOf" srcId="{243F065E-6E01-3843-B8C7-E2B2C704A28F}" destId="{1A7BEFEE-7C5C-BE47-B174-11A5A707905D}" srcOrd="0" destOrd="0" presId="urn:microsoft.com/office/officeart/2016/7/layout/VerticalSolidActionList"/>
    <dgm:cxn modelId="{9F4CD232-D47C-1E43-960A-A21D22B0B9EE}" type="presParOf" srcId="{243F065E-6E01-3843-B8C7-E2B2C704A28F}" destId="{6D9D6557-BE81-D546-A547-BD0098E1DE85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6F0845D-D6A9-8148-8E59-D1F30A80D03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5" csCatId="colorful" phldr="1"/>
      <dgm:spPr/>
      <dgm:t>
        <a:bodyPr/>
        <a:lstStyle/>
        <a:p>
          <a:endParaRPr lang="en-US"/>
        </a:p>
      </dgm:t>
    </dgm:pt>
    <dgm:pt modelId="{563D8F6F-028B-5C49-BB10-1B7F61F17F6F}">
      <dgm:prSet phldrT="[Text]"/>
      <dgm:spPr/>
      <dgm:t>
        <a:bodyPr/>
        <a:lstStyle/>
        <a:p>
          <a:pPr>
            <a:defRPr cap="all"/>
          </a:pPr>
          <a:r>
            <a:rPr lang="en-US"/>
            <a:t>Highest Pageranked Videoes</a:t>
          </a:r>
        </a:p>
      </dgm:t>
    </dgm:pt>
    <dgm:pt modelId="{D98378AF-D14D-BA41-BAFA-25DC905A3C6A}" type="parTrans" cxnId="{53029A6A-4044-5A44-A767-2151DAA0C716}">
      <dgm:prSet/>
      <dgm:spPr/>
      <dgm:t>
        <a:bodyPr/>
        <a:lstStyle/>
        <a:p>
          <a:endParaRPr lang="en-US"/>
        </a:p>
      </dgm:t>
    </dgm:pt>
    <dgm:pt modelId="{3CDBD592-F5BD-3740-8B61-1BEC9A3BA882}" type="sibTrans" cxnId="{53029A6A-4044-5A44-A767-2151DAA0C71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DC81A7B-A6CB-A047-8930-6B869E18B9BF}">
      <dgm:prSet phldrT="[Text]"/>
      <dgm:spPr/>
      <dgm:t>
        <a:bodyPr/>
        <a:lstStyle/>
        <a:p>
          <a:pPr>
            <a:defRPr cap="all"/>
          </a:pPr>
          <a:r>
            <a:rPr lang="en-US"/>
            <a:t>Top Categories by Number of Videos</a:t>
          </a:r>
        </a:p>
      </dgm:t>
    </dgm:pt>
    <dgm:pt modelId="{178FEF9F-281C-374C-92EC-308EBB1C4FA9}" type="parTrans" cxnId="{153199CA-6623-E548-A296-135249F2E64B}">
      <dgm:prSet/>
      <dgm:spPr/>
      <dgm:t>
        <a:bodyPr/>
        <a:lstStyle/>
        <a:p>
          <a:endParaRPr lang="en-US"/>
        </a:p>
      </dgm:t>
    </dgm:pt>
    <dgm:pt modelId="{2A486D9E-FC11-DD4B-8194-ECD09A2E98AC}" type="sibTrans" cxnId="{153199CA-6623-E548-A296-135249F2E64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62D8653-F39F-DD45-B7ED-A98EB79235DB}">
      <dgm:prSet phldrT="[Text]"/>
      <dgm:spPr/>
      <dgm:t>
        <a:bodyPr/>
        <a:lstStyle/>
        <a:p>
          <a:pPr>
            <a:defRPr cap="all"/>
          </a:pPr>
          <a:r>
            <a:rPr lang="en-US"/>
            <a:t>Top Videos by Rating (Sorted by number of ratings)</a:t>
          </a:r>
        </a:p>
      </dgm:t>
    </dgm:pt>
    <dgm:pt modelId="{39BFB185-E22A-1D4F-8224-A6BD26425395}" type="parTrans" cxnId="{7CA088E7-C769-2345-B3A3-A760FDEEEA50}">
      <dgm:prSet/>
      <dgm:spPr/>
      <dgm:t>
        <a:bodyPr/>
        <a:lstStyle/>
        <a:p>
          <a:endParaRPr lang="en-US"/>
        </a:p>
      </dgm:t>
    </dgm:pt>
    <dgm:pt modelId="{892F725B-DC20-4D46-8C6D-7588D7ABE7F0}" type="sibTrans" cxnId="{7CA088E7-C769-2345-B3A3-A760FDEEEA5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4266539-E7CD-2742-B89D-D18B152FC9E0}">
      <dgm:prSet phldrT="[Text]"/>
      <dgm:spPr/>
      <dgm:t>
        <a:bodyPr/>
        <a:lstStyle/>
        <a:p>
          <a:pPr>
            <a:defRPr cap="all"/>
          </a:pPr>
          <a:r>
            <a:rPr lang="en-US"/>
            <a:t>Top Videos by Number of Comments</a:t>
          </a:r>
        </a:p>
      </dgm:t>
    </dgm:pt>
    <dgm:pt modelId="{3F414FBC-ED5B-E347-93E7-159BF51B4380}" type="parTrans" cxnId="{C17A22F5-978C-AE4B-B633-966D054B41CE}">
      <dgm:prSet/>
      <dgm:spPr/>
      <dgm:t>
        <a:bodyPr/>
        <a:lstStyle/>
        <a:p>
          <a:endParaRPr lang="en-US"/>
        </a:p>
      </dgm:t>
    </dgm:pt>
    <dgm:pt modelId="{33048568-4FB7-DA49-BEF5-4088199A0871}" type="sibTrans" cxnId="{C17A22F5-978C-AE4B-B633-966D054B41C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A89546C-04E9-3849-9304-9FEB7E510A17}">
      <dgm:prSet phldrT="[Text]"/>
      <dgm:spPr/>
      <dgm:t>
        <a:bodyPr/>
        <a:lstStyle/>
        <a:p>
          <a:pPr>
            <a:defRPr cap="all"/>
          </a:pPr>
          <a:r>
            <a:rPr lang="en-US"/>
            <a:t>Top Categories by Number of Views</a:t>
          </a:r>
        </a:p>
      </dgm:t>
    </dgm:pt>
    <dgm:pt modelId="{E8EECFE6-0472-2B45-94D1-8C8DE877E9D6}" type="parTrans" cxnId="{22A47EB2-0D51-9D4B-9766-37958EB14961}">
      <dgm:prSet/>
      <dgm:spPr/>
      <dgm:t>
        <a:bodyPr/>
        <a:lstStyle/>
        <a:p>
          <a:endParaRPr lang="en-US"/>
        </a:p>
      </dgm:t>
    </dgm:pt>
    <dgm:pt modelId="{91EE9B1C-9371-7641-9C61-DD4FA5DF4C65}" type="sibTrans" cxnId="{22A47EB2-0D51-9D4B-9766-37958EB1496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49C4201-EFDA-A54B-A84C-CEBCCFCA2F2B}">
      <dgm:prSet phldrT="[Text]"/>
      <dgm:spPr/>
      <dgm:t>
        <a:bodyPr/>
        <a:lstStyle/>
        <a:p>
          <a:pPr>
            <a:defRPr cap="all"/>
          </a:pPr>
          <a:r>
            <a:rPr lang="en-US"/>
            <a:t>Top Users by Number of Uploads</a:t>
          </a:r>
        </a:p>
      </dgm:t>
    </dgm:pt>
    <dgm:pt modelId="{2FC1A976-6B7D-914D-84C5-4EB9F8F32CD5}" type="parTrans" cxnId="{EAD50BB7-2D28-0541-B030-1217F9493582}">
      <dgm:prSet/>
      <dgm:spPr/>
      <dgm:t>
        <a:bodyPr/>
        <a:lstStyle/>
        <a:p>
          <a:endParaRPr lang="en-US"/>
        </a:p>
      </dgm:t>
    </dgm:pt>
    <dgm:pt modelId="{231016A8-C593-DE45-B009-FBFC09D836F3}" type="sibTrans" cxnId="{EAD50BB7-2D28-0541-B030-1217F9493582}">
      <dgm:prSet/>
      <dgm:spPr/>
      <dgm:t>
        <a:bodyPr/>
        <a:lstStyle/>
        <a:p>
          <a:endParaRPr lang="en-US"/>
        </a:p>
      </dgm:t>
    </dgm:pt>
    <dgm:pt modelId="{2224ADB0-4C3B-4CDC-B6B1-DFC69E6B4DAE}" type="pres">
      <dgm:prSet presAssocID="{A6F0845D-D6A9-8148-8E59-D1F30A80D03A}" presName="root" presStyleCnt="0">
        <dgm:presLayoutVars>
          <dgm:dir/>
          <dgm:resizeHandles val="exact"/>
        </dgm:presLayoutVars>
      </dgm:prSet>
      <dgm:spPr/>
    </dgm:pt>
    <dgm:pt modelId="{EEDB4EF6-0CDD-4C9A-A851-DB430B611D76}" type="pres">
      <dgm:prSet presAssocID="{563D8F6F-028B-5C49-BB10-1B7F61F17F6F}" presName="compNode" presStyleCnt="0"/>
      <dgm:spPr/>
    </dgm:pt>
    <dgm:pt modelId="{8C2CBF2C-6640-4DF5-9ED3-492336EA02A1}" type="pres">
      <dgm:prSet presAssocID="{563D8F6F-028B-5C49-BB10-1B7F61F17F6F}" presName="iconBgRect" presStyleLbl="bgShp" presStyleIdx="0" presStyleCnt="6"/>
      <dgm:spPr/>
    </dgm:pt>
    <dgm:pt modelId="{506470B8-84B2-4744-A368-A1185E1FE04B}" type="pres">
      <dgm:prSet presAssocID="{563D8F6F-028B-5C49-BB10-1B7F61F17F6F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0A682D21-94F3-445B-AC33-87F79E9103C4}" type="pres">
      <dgm:prSet presAssocID="{563D8F6F-028B-5C49-BB10-1B7F61F17F6F}" presName="spaceRect" presStyleCnt="0"/>
      <dgm:spPr/>
    </dgm:pt>
    <dgm:pt modelId="{3D79C670-654A-4F64-A962-B8FAA5639CB9}" type="pres">
      <dgm:prSet presAssocID="{563D8F6F-028B-5C49-BB10-1B7F61F17F6F}" presName="textRect" presStyleLbl="revTx" presStyleIdx="0" presStyleCnt="6">
        <dgm:presLayoutVars>
          <dgm:chMax val="1"/>
          <dgm:chPref val="1"/>
        </dgm:presLayoutVars>
      </dgm:prSet>
      <dgm:spPr/>
    </dgm:pt>
    <dgm:pt modelId="{4A7A4EFA-1231-4544-AD0A-20C6428EF1C7}" type="pres">
      <dgm:prSet presAssocID="{3CDBD592-F5BD-3740-8B61-1BEC9A3BA882}" presName="sibTrans" presStyleCnt="0"/>
      <dgm:spPr/>
    </dgm:pt>
    <dgm:pt modelId="{31C98077-4E03-4D20-8424-E337433DD93D}" type="pres">
      <dgm:prSet presAssocID="{3DC81A7B-A6CB-A047-8930-6B869E18B9BF}" presName="compNode" presStyleCnt="0"/>
      <dgm:spPr/>
    </dgm:pt>
    <dgm:pt modelId="{6BB625D8-61BF-4298-B00A-F8F6977ECBC9}" type="pres">
      <dgm:prSet presAssocID="{3DC81A7B-A6CB-A047-8930-6B869E18B9BF}" presName="iconBgRect" presStyleLbl="bgShp" presStyleIdx="1" presStyleCnt="6"/>
      <dgm:spPr/>
    </dgm:pt>
    <dgm:pt modelId="{76C0142C-0E21-4AED-8CB5-AA4200691D1C}" type="pres">
      <dgm:prSet presAssocID="{3DC81A7B-A6CB-A047-8930-6B869E18B9BF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m strip"/>
        </a:ext>
      </dgm:extLst>
    </dgm:pt>
    <dgm:pt modelId="{032ACA70-0671-4B67-9E2D-68C09D0DE481}" type="pres">
      <dgm:prSet presAssocID="{3DC81A7B-A6CB-A047-8930-6B869E18B9BF}" presName="spaceRect" presStyleCnt="0"/>
      <dgm:spPr/>
    </dgm:pt>
    <dgm:pt modelId="{FDFA7C87-A8B3-4016-A4A7-92F17C992F49}" type="pres">
      <dgm:prSet presAssocID="{3DC81A7B-A6CB-A047-8930-6B869E18B9BF}" presName="textRect" presStyleLbl="revTx" presStyleIdx="1" presStyleCnt="6">
        <dgm:presLayoutVars>
          <dgm:chMax val="1"/>
          <dgm:chPref val="1"/>
        </dgm:presLayoutVars>
      </dgm:prSet>
      <dgm:spPr/>
    </dgm:pt>
    <dgm:pt modelId="{E0E26D06-0315-4F27-A08D-BE658D65C1AE}" type="pres">
      <dgm:prSet presAssocID="{2A486D9E-FC11-DD4B-8194-ECD09A2E98AC}" presName="sibTrans" presStyleCnt="0"/>
      <dgm:spPr/>
    </dgm:pt>
    <dgm:pt modelId="{F0E0A6DE-0408-4F94-AE7F-E9A20FD72FD2}" type="pres">
      <dgm:prSet presAssocID="{4A89546C-04E9-3849-9304-9FEB7E510A17}" presName="compNode" presStyleCnt="0"/>
      <dgm:spPr/>
    </dgm:pt>
    <dgm:pt modelId="{583134FC-26E8-44D9-B357-7565E505C62A}" type="pres">
      <dgm:prSet presAssocID="{4A89546C-04E9-3849-9304-9FEB7E510A17}" presName="iconBgRect" presStyleLbl="bgShp" presStyleIdx="2" presStyleCnt="6"/>
      <dgm:spPr/>
    </dgm:pt>
    <dgm:pt modelId="{1EED2F6E-4ED2-4E0F-9958-C05F17EE125D}" type="pres">
      <dgm:prSet presAssocID="{4A89546C-04E9-3849-9304-9FEB7E510A17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5E1441BB-0F11-4B3C-BDA6-CE17CC9B4B8C}" type="pres">
      <dgm:prSet presAssocID="{4A89546C-04E9-3849-9304-9FEB7E510A17}" presName="spaceRect" presStyleCnt="0"/>
      <dgm:spPr/>
    </dgm:pt>
    <dgm:pt modelId="{E62CC7E9-5618-4C7B-A88D-512F2675DBE8}" type="pres">
      <dgm:prSet presAssocID="{4A89546C-04E9-3849-9304-9FEB7E510A17}" presName="textRect" presStyleLbl="revTx" presStyleIdx="2" presStyleCnt="6">
        <dgm:presLayoutVars>
          <dgm:chMax val="1"/>
          <dgm:chPref val="1"/>
        </dgm:presLayoutVars>
      </dgm:prSet>
      <dgm:spPr/>
    </dgm:pt>
    <dgm:pt modelId="{14267D8F-F936-46A0-B9BE-1A7EFEDA83FF}" type="pres">
      <dgm:prSet presAssocID="{91EE9B1C-9371-7641-9C61-DD4FA5DF4C65}" presName="sibTrans" presStyleCnt="0"/>
      <dgm:spPr/>
    </dgm:pt>
    <dgm:pt modelId="{70DB503F-2DBC-4C62-B638-CA153A9B53C6}" type="pres">
      <dgm:prSet presAssocID="{062D8653-F39F-DD45-B7ED-A98EB79235DB}" presName="compNode" presStyleCnt="0"/>
      <dgm:spPr/>
    </dgm:pt>
    <dgm:pt modelId="{9807A3E1-FA5B-45F7-A670-461BE32EA08F}" type="pres">
      <dgm:prSet presAssocID="{062D8653-F39F-DD45-B7ED-A98EB79235DB}" presName="iconBgRect" presStyleLbl="bgShp" presStyleIdx="3" presStyleCnt="6"/>
      <dgm:spPr/>
    </dgm:pt>
    <dgm:pt modelId="{C86EEDF5-740A-4F54-A99A-789A84674095}" type="pres">
      <dgm:prSet presAssocID="{062D8653-F39F-DD45-B7ED-A98EB79235DB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r"/>
        </a:ext>
      </dgm:extLst>
    </dgm:pt>
    <dgm:pt modelId="{5D94FF3A-6E7A-4C0A-BE22-424E8B3A0F6E}" type="pres">
      <dgm:prSet presAssocID="{062D8653-F39F-DD45-B7ED-A98EB79235DB}" presName="spaceRect" presStyleCnt="0"/>
      <dgm:spPr/>
    </dgm:pt>
    <dgm:pt modelId="{83598A4A-547D-4391-A3F6-EB7A3F9E45FC}" type="pres">
      <dgm:prSet presAssocID="{062D8653-F39F-DD45-B7ED-A98EB79235DB}" presName="textRect" presStyleLbl="revTx" presStyleIdx="3" presStyleCnt="6">
        <dgm:presLayoutVars>
          <dgm:chMax val="1"/>
          <dgm:chPref val="1"/>
        </dgm:presLayoutVars>
      </dgm:prSet>
      <dgm:spPr/>
    </dgm:pt>
    <dgm:pt modelId="{A519F5F6-4908-4891-A3D2-C156814F5130}" type="pres">
      <dgm:prSet presAssocID="{892F725B-DC20-4D46-8C6D-7588D7ABE7F0}" presName="sibTrans" presStyleCnt="0"/>
      <dgm:spPr/>
    </dgm:pt>
    <dgm:pt modelId="{C7514CCD-B9E4-47A9-A772-B407AD966DCD}" type="pres">
      <dgm:prSet presAssocID="{94266539-E7CD-2742-B89D-D18B152FC9E0}" presName="compNode" presStyleCnt="0"/>
      <dgm:spPr/>
    </dgm:pt>
    <dgm:pt modelId="{D087E1C0-9A7D-4FE0-B73F-521271E52FF9}" type="pres">
      <dgm:prSet presAssocID="{94266539-E7CD-2742-B89D-D18B152FC9E0}" presName="iconBgRect" presStyleLbl="bgShp" presStyleIdx="4" presStyleCnt="6"/>
      <dgm:spPr/>
    </dgm:pt>
    <dgm:pt modelId="{1E1C1246-C331-462D-A533-101557D118D9}" type="pres">
      <dgm:prSet presAssocID="{94266539-E7CD-2742-B89D-D18B152FC9E0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D36387C7-20D7-4A8B-AFF5-D7FF9094D8DC}" type="pres">
      <dgm:prSet presAssocID="{94266539-E7CD-2742-B89D-D18B152FC9E0}" presName="spaceRect" presStyleCnt="0"/>
      <dgm:spPr/>
    </dgm:pt>
    <dgm:pt modelId="{99C0A610-7301-43B8-9CD8-00671599F587}" type="pres">
      <dgm:prSet presAssocID="{94266539-E7CD-2742-B89D-D18B152FC9E0}" presName="textRect" presStyleLbl="revTx" presStyleIdx="4" presStyleCnt="6">
        <dgm:presLayoutVars>
          <dgm:chMax val="1"/>
          <dgm:chPref val="1"/>
        </dgm:presLayoutVars>
      </dgm:prSet>
      <dgm:spPr/>
    </dgm:pt>
    <dgm:pt modelId="{B824C2A1-F8F4-4B20-AA14-BBF68A73786C}" type="pres">
      <dgm:prSet presAssocID="{33048568-4FB7-DA49-BEF5-4088199A0871}" presName="sibTrans" presStyleCnt="0"/>
      <dgm:spPr/>
    </dgm:pt>
    <dgm:pt modelId="{76B437DB-F8BE-4BFF-822A-C1FD29E8AB9B}" type="pres">
      <dgm:prSet presAssocID="{949C4201-EFDA-A54B-A84C-CEBCCFCA2F2B}" presName="compNode" presStyleCnt="0"/>
      <dgm:spPr/>
    </dgm:pt>
    <dgm:pt modelId="{A5438AA0-287B-4E05-B71A-638027B7D4F9}" type="pres">
      <dgm:prSet presAssocID="{949C4201-EFDA-A54B-A84C-CEBCCFCA2F2B}" presName="iconBgRect" presStyleLbl="bgShp" presStyleIdx="5" presStyleCnt="6"/>
      <dgm:spPr/>
    </dgm:pt>
    <dgm:pt modelId="{2A0307DE-029E-4B84-BF74-57680757BAEB}" type="pres">
      <dgm:prSet presAssocID="{949C4201-EFDA-A54B-A84C-CEBCCFCA2F2B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DB9666A1-6526-4650-8292-B6A428B34D46}" type="pres">
      <dgm:prSet presAssocID="{949C4201-EFDA-A54B-A84C-CEBCCFCA2F2B}" presName="spaceRect" presStyleCnt="0"/>
      <dgm:spPr/>
    </dgm:pt>
    <dgm:pt modelId="{C3E15BAD-6601-4950-BEC5-9C5E9A4A695A}" type="pres">
      <dgm:prSet presAssocID="{949C4201-EFDA-A54B-A84C-CEBCCFCA2F2B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899B8048-8419-B249-A069-B33645766BBA}" type="presOf" srcId="{3DC81A7B-A6CB-A047-8930-6B869E18B9BF}" destId="{FDFA7C87-A8B3-4016-A4A7-92F17C992F49}" srcOrd="0" destOrd="0" presId="urn:microsoft.com/office/officeart/2018/5/layout/IconCircleLabelList"/>
    <dgm:cxn modelId="{70C63462-F4E5-344B-9EDE-C685095E66EC}" type="presOf" srcId="{4A89546C-04E9-3849-9304-9FEB7E510A17}" destId="{E62CC7E9-5618-4C7B-A88D-512F2675DBE8}" srcOrd="0" destOrd="0" presId="urn:microsoft.com/office/officeart/2018/5/layout/IconCircleLabelList"/>
    <dgm:cxn modelId="{53029A6A-4044-5A44-A767-2151DAA0C716}" srcId="{A6F0845D-D6A9-8148-8E59-D1F30A80D03A}" destId="{563D8F6F-028B-5C49-BB10-1B7F61F17F6F}" srcOrd="0" destOrd="0" parTransId="{D98378AF-D14D-BA41-BAFA-25DC905A3C6A}" sibTransId="{3CDBD592-F5BD-3740-8B61-1BEC9A3BA882}"/>
    <dgm:cxn modelId="{6729E7A6-CB94-6C4A-97B1-2FAA69A1DD12}" type="presOf" srcId="{94266539-E7CD-2742-B89D-D18B152FC9E0}" destId="{99C0A610-7301-43B8-9CD8-00671599F587}" srcOrd="0" destOrd="0" presId="urn:microsoft.com/office/officeart/2018/5/layout/IconCircleLabelList"/>
    <dgm:cxn modelId="{4CADF0B1-06BC-D744-8D0A-8B9321C11998}" type="presOf" srcId="{563D8F6F-028B-5C49-BB10-1B7F61F17F6F}" destId="{3D79C670-654A-4F64-A962-B8FAA5639CB9}" srcOrd="0" destOrd="0" presId="urn:microsoft.com/office/officeart/2018/5/layout/IconCircleLabelList"/>
    <dgm:cxn modelId="{22A47EB2-0D51-9D4B-9766-37958EB14961}" srcId="{A6F0845D-D6A9-8148-8E59-D1F30A80D03A}" destId="{4A89546C-04E9-3849-9304-9FEB7E510A17}" srcOrd="2" destOrd="0" parTransId="{E8EECFE6-0472-2B45-94D1-8C8DE877E9D6}" sibTransId="{91EE9B1C-9371-7641-9C61-DD4FA5DF4C65}"/>
    <dgm:cxn modelId="{EAD50BB7-2D28-0541-B030-1217F9493582}" srcId="{A6F0845D-D6A9-8148-8E59-D1F30A80D03A}" destId="{949C4201-EFDA-A54B-A84C-CEBCCFCA2F2B}" srcOrd="5" destOrd="0" parTransId="{2FC1A976-6B7D-914D-84C5-4EB9F8F32CD5}" sibTransId="{231016A8-C593-DE45-B009-FBFC09D836F3}"/>
    <dgm:cxn modelId="{153199CA-6623-E548-A296-135249F2E64B}" srcId="{A6F0845D-D6A9-8148-8E59-D1F30A80D03A}" destId="{3DC81A7B-A6CB-A047-8930-6B869E18B9BF}" srcOrd="1" destOrd="0" parTransId="{178FEF9F-281C-374C-92EC-308EBB1C4FA9}" sibTransId="{2A486D9E-FC11-DD4B-8194-ECD09A2E98AC}"/>
    <dgm:cxn modelId="{4C4FB8CE-88CF-8044-B72B-8C359B56F7C5}" type="presOf" srcId="{949C4201-EFDA-A54B-A84C-CEBCCFCA2F2B}" destId="{C3E15BAD-6601-4950-BEC5-9C5E9A4A695A}" srcOrd="0" destOrd="0" presId="urn:microsoft.com/office/officeart/2018/5/layout/IconCircleLabelList"/>
    <dgm:cxn modelId="{93D79AD9-CC92-BC41-AA08-E2E9243AEA0C}" type="presOf" srcId="{062D8653-F39F-DD45-B7ED-A98EB79235DB}" destId="{83598A4A-547D-4391-A3F6-EB7A3F9E45FC}" srcOrd="0" destOrd="0" presId="urn:microsoft.com/office/officeart/2018/5/layout/IconCircleLabelList"/>
    <dgm:cxn modelId="{7CA088E7-C769-2345-B3A3-A760FDEEEA50}" srcId="{A6F0845D-D6A9-8148-8E59-D1F30A80D03A}" destId="{062D8653-F39F-DD45-B7ED-A98EB79235DB}" srcOrd="3" destOrd="0" parTransId="{39BFB185-E22A-1D4F-8224-A6BD26425395}" sibTransId="{892F725B-DC20-4D46-8C6D-7588D7ABE7F0}"/>
    <dgm:cxn modelId="{106AC0EF-2127-104F-BEFB-02CBCA982F28}" type="presOf" srcId="{A6F0845D-D6A9-8148-8E59-D1F30A80D03A}" destId="{2224ADB0-4C3B-4CDC-B6B1-DFC69E6B4DAE}" srcOrd="0" destOrd="0" presId="urn:microsoft.com/office/officeart/2018/5/layout/IconCircleLabelList"/>
    <dgm:cxn modelId="{C17A22F5-978C-AE4B-B633-966D054B41CE}" srcId="{A6F0845D-D6A9-8148-8E59-D1F30A80D03A}" destId="{94266539-E7CD-2742-B89D-D18B152FC9E0}" srcOrd="4" destOrd="0" parTransId="{3F414FBC-ED5B-E347-93E7-159BF51B4380}" sibTransId="{33048568-4FB7-DA49-BEF5-4088199A0871}"/>
    <dgm:cxn modelId="{D0225D7B-D95A-FB45-85BF-05EDEA1C5EDA}" type="presParOf" srcId="{2224ADB0-4C3B-4CDC-B6B1-DFC69E6B4DAE}" destId="{EEDB4EF6-0CDD-4C9A-A851-DB430B611D76}" srcOrd="0" destOrd="0" presId="urn:microsoft.com/office/officeart/2018/5/layout/IconCircleLabelList"/>
    <dgm:cxn modelId="{64B4D5A2-BA6F-A244-932C-3F07DBF08AC2}" type="presParOf" srcId="{EEDB4EF6-0CDD-4C9A-A851-DB430B611D76}" destId="{8C2CBF2C-6640-4DF5-9ED3-492336EA02A1}" srcOrd="0" destOrd="0" presId="urn:microsoft.com/office/officeart/2018/5/layout/IconCircleLabelList"/>
    <dgm:cxn modelId="{75359295-87E6-C049-9304-3E2350A986A3}" type="presParOf" srcId="{EEDB4EF6-0CDD-4C9A-A851-DB430B611D76}" destId="{506470B8-84B2-4744-A368-A1185E1FE04B}" srcOrd="1" destOrd="0" presId="urn:microsoft.com/office/officeart/2018/5/layout/IconCircleLabelList"/>
    <dgm:cxn modelId="{C2608326-6B06-4245-A32F-84A1E202F472}" type="presParOf" srcId="{EEDB4EF6-0CDD-4C9A-A851-DB430B611D76}" destId="{0A682D21-94F3-445B-AC33-87F79E9103C4}" srcOrd="2" destOrd="0" presId="urn:microsoft.com/office/officeart/2018/5/layout/IconCircleLabelList"/>
    <dgm:cxn modelId="{1BA0D0C5-5F8F-2945-A81D-1A9F3CE68F36}" type="presParOf" srcId="{EEDB4EF6-0CDD-4C9A-A851-DB430B611D76}" destId="{3D79C670-654A-4F64-A962-B8FAA5639CB9}" srcOrd="3" destOrd="0" presId="urn:microsoft.com/office/officeart/2018/5/layout/IconCircleLabelList"/>
    <dgm:cxn modelId="{56F59132-1D36-8941-901E-34BAB40FC920}" type="presParOf" srcId="{2224ADB0-4C3B-4CDC-B6B1-DFC69E6B4DAE}" destId="{4A7A4EFA-1231-4544-AD0A-20C6428EF1C7}" srcOrd="1" destOrd="0" presId="urn:microsoft.com/office/officeart/2018/5/layout/IconCircleLabelList"/>
    <dgm:cxn modelId="{CB5CC1CB-B854-0946-9212-5BA6517A0676}" type="presParOf" srcId="{2224ADB0-4C3B-4CDC-B6B1-DFC69E6B4DAE}" destId="{31C98077-4E03-4D20-8424-E337433DD93D}" srcOrd="2" destOrd="0" presId="urn:microsoft.com/office/officeart/2018/5/layout/IconCircleLabelList"/>
    <dgm:cxn modelId="{80AA50E1-F905-0140-A404-8DFC6912841B}" type="presParOf" srcId="{31C98077-4E03-4D20-8424-E337433DD93D}" destId="{6BB625D8-61BF-4298-B00A-F8F6977ECBC9}" srcOrd="0" destOrd="0" presId="urn:microsoft.com/office/officeart/2018/5/layout/IconCircleLabelList"/>
    <dgm:cxn modelId="{104C49CC-2A92-7841-A6CC-A5B7FD74D336}" type="presParOf" srcId="{31C98077-4E03-4D20-8424-E337433DD93D}" destId="{76C0142C-0E21-4AED-8CB5-AA4200691D1C}" srcOrd="1" destOrd="0" presId="urn:microsoft.com/office/officeart/2018/5/layout/IconCircleLabelList"/>
    <dgm:cxn modelId="{DAAD4379-57C0-1940-A466-4E463A6C34C0}" type="presParOf" srcId="{31C98077-4E03-4D20-8424-E337433DD93D}" destId="{032ACA70-0671-4B67-9E2D-68C09D0DE481}" srcOrd="2" destOrd="0" presId="urn:microsoft.com/office/officeart/2018/5/layout/IconCircleLabelList"/>
    <dgm:cxn modelId="{50934D7D-2F70-5841-B96C-A9BB4DB5457D}" type="presParOf" srcId="{31C98077-4E03-4D20-8424-E337433DD93D}" destId="{FDFA7C87-A8B3-4016-A4A7-92F17C992F49}" srcOrd="3" destOrd="0" presId="urn:microsoft.com/office/officeart/2018/5/layout/IconCircleLabelList"/>
    <dgm:cxn modelId="{D7BF0AEC-66C4-5F47-B0EC-7415362A1D18}" type="presParOf" srcId="{2224ADB0-4C3B-4CDC-B6B1-DFC69E6B4DAE}" destId="{E0E26D06-0315-4F27-A08D-BE658D65C1AE}" srcOrd="3" destOrd="0" presId="urn:microsoft.com/office/officeart/2018/5/layout/IconCircleLabelList"/>
    <dgm:cxn modelId="{72362999-35D6-9D40-9CD5-A15638C60F1B}" type="presParOf" srcId="{2224ADB0-4C3B-4CDC-B6B1-DFC69E6B4DAE}" destId="{F0E0A6DE-0408-4F94-AE7F-E9A20FD72FD2}" srcOrd="4" destOrd="0" presId="urn:microsoft.com/office/officeart/2018/5/layout/IconCircleLabelList"/>
    <dgm:cxn modelId="{4B9EF0F0-CB91-B94E-8AB4-6E9FFF652830}" type="presParOf" srcId="{F0E0A6DE-0408-4F94-AE7F-E9A20FD72FD2}" destId="{583134FC-26E8-44D9-B357-7565E505C62A}" srcOrd="0" destOrd="0" presId="urn:microsoft.com/office/officeart/2018/5/layout/IconCircleLabelList"/>
    <dgm:cxn modelId="{25F74198-5ACF-0347-966D-C4621344BDCA}" type="presParOf" srcId="{F0E0A6DE-0408-4F94-AE7F-E9A20FD72FD2}" destId="{1EED2F6E-4ED2-4E0F-9958-C05F17EE125D}" srcOrd="1" destOrd="0" presId="urn:microsoft.com/office/officeart/2018/5/layout/IconCircleLabelList"/>
    <dgm:cxn modelId="{A57142D6-B72D-494E-B3EB-5D21EB3D5343}" type="presParOf" srcId="{F0E0A6DE-0408-4F94-AE7F-E9A20FD72FD2}" destId="{5E1441BB-0F11-4B3C-BDA6-CE17CC9B4B8C}" srcOrd="2" destOrd="0" presId="urn:microsoft.com/office/officeart/2018/5/layout/IconCircleLabelList"/>
    <dgm:cxn modelId="{40DECE53-C2A0-1040-9AC0-5BD8FCC11CB1}" type="presParOf" srcId="{F0E0A6DE-0408-4F94-AE7F-E9A20FD72FD2}" destId="{E62CC7E9-5618-4C7B-A88D-512F2675DBE8}" srcOrd="3" destOrd="0" presId="urn:microsoft.com/office/officeart/2018/5/layout/IconCircleLabelList"/>
    <dgm:cxn modelId="{28C9D29A-CC7F-0245-AB44-A2529B6DB11E}" type="presParOf" srcId="{2224ADB0-4C3B-4CDC-B6B1-DFC69E6B4DAE}" destId="{14267D8F-F936-46A0-B9BE-1A7EFEDA83FF}" srcOrd="5" destOrd="0" presId="urn:microsoft.com/office/officeart/2018/5/layout/IconCircleLabelList"/>
    <dgm:cxn modelId="{FFDBF67A-55DB-6D4F-B527-F295DC6694AE}" type="presParOf" srcId="{2224ADB0-4C3B-4CDC-B6B1-DFC69E6B4DAE}" destId="{70DB503F-2DBC-4C62-B638-CA153A9B53C6}" srcOrd="6" destOrd="0" presId="urn:microsoft.com/office/officeart/2018/5/layout/IconCircleLabelList"/>
    <dgm:cxn modelId="{0220FD69-A15E-8E4F-AF65-EBD19EBE0360}" type="presParOf" srcId="{70DB503F-2DBC-4C62-B638-CA153A9B53C6}" destId="{9807A3E1-FA5B-45F7-A670-461BE32EA08F}" srcOrd="0" destOrd="0" presId="urn:microsoft.com/office/officeart/2018/5/layout/IconCircleLabelList"/>
    <dgm:cxn modelId="{F3AF8E30-9316-814D-BDAB-100B114338F6}" type="presParOf" srcId="{70DB503F-2DBC-4C62-B638-CA153A9B53C6}" destId="{C86EEDF5-740A-4F54-A99A-789A84674095}" srcOrd="1" destOrd="0" presId="urn:microsoft.com/office/officeart/2018/5/layout/IconCircleLabelList"/>
    <dgm:cxn modelId="{E352EB61-6034-BF47-B0BD-624EECDEA5DB}" type="presParOf" srcId="{70DB503F-2DBC-4C62-B638-CA153A9B53C6}" destId="{5D94FF3A-6E7A-4C0A-BE22-424E8B3A0F6E}" srcOrd="2" destOrd="0" presId="urn:microsoft.com/office/officeart/2018/5/layout/IconCircleLabelList"/>
    <dgm:cxn modelId="{FD1E8D2F-1CBB-2741-B173-8513301A206C}" type="presParOf" srcId="{70DB503F-2DBC-4C62-B638-CA153A9B53C6}" destId="{83598A4A-547D-4391-A3F6-EB7A3F9E45FC}" srcOrd="3" destOrd="0" presId="urn:microsoft.com/office/officeart/2018/5/layout/IconCircleLabelList"/>
    <dgm:cxn modelId="{4DD90D07-6576-F84F-BF48-2680A2191F01}" type="presParOf" srcId="{2224ADB0-4C3B-4CDC-B6B1-DFC69E6B4DAE}" destId="{A519F5F6-4908-4891-A3D2-C156814F5130}" srcOrd="7" destOrd="0" presId="urn:microsoft.com/office/officeart/2018/5/layout/IconCircleLabelList"/>
    <dgm:cxn modelId="{03239AE5-E95C-FE44-A7DF-F8BB837054EA}" type="presParOf" srcId="{2224ADB0-4C3B-4CDC-B6B1-DFC69E6B4DAE}" destId="{C7514CCD-B9E4-47A9-A772-B407AD966DCD}" srcOrd="8" destOrd="0" presId="urn:microsoft.com/office/officeart/2018/5/layout/IconCircleLabelList"/>
    <dgm:cxn modelId="{23ABF651-497C-3441-B919-E960C1B3A1F9}" type="presParOf" srcId="{C7514CCD-B9E4-47A9-A772-B407AD966DCD}" destId="{D087E1C0-9A7D-4FE0-B73F-521271E52FF9}" srcOrd="0" destOrd="0" presId="urn:microsoft.com/office/officeart/2018/5/layout/IconCircleLabelList"/>
    <dgm:cxn modelId="{D0942541-A3F8-BD46-8B72-E3E8ACC41CB1}" type="presParOf" srcId="{C7514CCD-B9E4-47A9-A772-B407AD966DCD}" destId="{1E1C1246-C331-462D-A533-101557D118D9}" srcOrd="1" destOrd="0" presId="urn:microsoft.com/office/officeart/2018/5/layout/IconCircleLabelList"/>
    <dgm:cxn modelId="{B82359B2-66AB-4440-ADA1-B5DA074504EA}" type="presParOf" srcId="{C7514CCD-B9E4-47A9-A772-B407AD966DCD}" destId="{D36387C7-20D7-4A8B-AFF5-D7FF9094D8DC}" srcOrd="2" destOrd="0" presId="urn:microsoft.com/office/officeart/2018/5/layout/IconCircleLabelList"/>
    <dgm:cxn modelId="{BCBF0F73-F132-1346-92B2-F3A28BE09AF8}" type="presParOf" srcId="{C7514CCD-B9E4-47A9-A772-B407AD966DCD}" destId="{99C0A610-7301-43B8-9CD8-00671599F587}" srcOrd="3" destOrd="0" presId="urn:microsoft.com/office/officeart/2018/5/layout/IconCircleLabelList"/>
    <dgm:cxn modelId="{5857D255-41EA-EE45-A76E-6BFF33FFA977}" type="presParOf" srcId="{2224ADB0-4C3B-4CDC-B6B1-DFC69E6B4DAE}" destId="{B824C2A1-F8F4-4B20-AA14-BBF68A73786C}" srcOrd="9" destOrd="0" presId="urn:microsoft.com/office/officeart/2018/5/layout/IconCircleLabelList"/>
    <dgm:cxn modelId="{5B2BEFEF-5717-5B42-A908-B9753F4162E3}" type="presParOf" srcId="{2224ADB0-4C3B-4CDC-B6B1-DFC69E6B4DAE}" destId="{76B437DB-F8BE-4BFF-822A-C1FD29E8AB9B}" srcOrd="10" destOrd="0" presId="urn:microsoft.com/office/officeart/2018/5/layout/IconCircleLabelList"/>
    <dgm:cxn modelId="{7CE6C026-BBA8-B04D-A057-493728378913}" type="presParOf" srcId="{76B437DB-F8BE-4BFF-822A-C1FD29E8AB9B}" destId="{A5438AA0-287B-4E05-B71A-638027B7D4F9}" srcOrd="0" destOrd="0" presId="urn:microsoft.com/office/officeart/2018/5/layout/IconCircleLabelList"/>
    <dgm:cxn modelId="{83BB6252-4F57-BD45-8158-160A93A1DA8C}" type="presParOf" srcId="{76B437DB-F8BE-4BFF-822A-C1FD29E8AB9B}" destId="{2A0307DE-029E-4B84-BF74-57680757BAEB}" srcOrd="1" destOrd="0" presId="urn:microsoft.com/office/officeart/2018/5/layout/IconCircleLabelList"/>
    <dgm:cxn modelId="{702E9F3C-E9BA-8545-9F9F-E613E05E8F7D}" type="presParOf" srcId="{76B437DB-F8BE-4BFF-822A-C1FD29E8AB9B}" destId="{DB9666A1-6526-4650-8292-B6A428B34D46}" srcOrd="2" destOrd="0" presId="urn:microsoft.com/office/officeart/2018/5/layout/IconCircleLabelList"/>
    <dgm:cxn modelId="{537C8B8D-730A-BF49-AD99-51F29CFFC8FD}" type="presParOf" srcId="{76B437DB-F8BE-4BFF-822A-C1FD29E8AB9B}" destId="{C3E15BAD-6601-4950-BEC5-9C5E9A4A695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DBEEA9-EB83-4523-AC46-45E2C2081F7E}">
      <dsp:nvSpPr>
        <dsp:cNvPr id="0" name=""/>
        <dsp:cNvSpPr/>
      </dsp:nvSpPr>
      <dsp:spPr>
        <a:xfrm>
          <a:off x="291807" y="310132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F7BD7B-714E-4366-A293-0A8C3F4A0724}">
      <dsp:nvSpPr>
        <dsp:cNvPr id="0" name=""/>
        <dsp:cNvSpPr/>
      </dsp:nvSpPr>
      <dsp:spPr>
        <a:xfrm>
          <a:off x="461515" y="479839"/>
          <a:ext cx="468716" cy="4687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A51F40-0E6D-4A08-A884-060216292083}">
      <dsp:nvSpPr>
        <dsp:cNvPr id="0" name=""/>
        <dsp:cNvSpPr/>
      </dsp:nvSpPr>
      <dsp:spPr>
        <a:xfrm>
          <a:off x="1273110" y="310132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YouTube is the number one video sharing site on the internet.</a:t>
          </a:r>
        </a:p>
      </dsp:txBody>
      <dsp:txXfrm>
        <a:off x="1273110" y="310132"/>
        <a:ext cx="1904883" cy="808132"/>
      </dsp:txXfrm>
    </dsp:sp>
    <dsp:sp modelId="{FA4E8E41-0C34-49B6-A721-C32B4B483F0C}">
      <dsp:nvSpPr>
        <dsp:cNvPr id="0" name=""/>
        <dsp:cNvSpPr/>
      </dsp:nvSpPr>
      <dsp:spPr>
        <a:xfrm>
          <a:off x="3509906" y="310132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5C4CDD-D8ED-4097-AFEB-954E278F97AC}">
      <dsp:nvSpPr>
        <dsp:cNvPr id="0" name=""/>
        <dsp:cNvSpPr/>
      </dsp:nvSpPr>
      <dsp:spPr>
        <a:xfrm>
          <a:off x="3679614" y="479839"/>
          <a:ext cx="468716" cy="4687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1D2C22-560A-4802-B3B6-BF745635731F}">
      <dsp:nvSpPr>
        <dsp:cNvPr id="0" name=""/>
        <dsp:cNvSpPr/>
      </dsp:nvSpPr>
      <dsp:spPr>
        <a:xfrm>
          <a:off x="4491210" y="310132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Over 1 Billion unique visitors each month.</a:t>
          </a:r>
        </a:p>
      </dsp:txBody>
      <dsp:txXfrm>
        <a:off x="4491210" y="310132"/>
        <a:ext cx="1904883" cy="808132"/>
      </dsp:txXfrm>
    </dsp:sp>
    <dsp:sp modelId="{81805C83-55FD-4AFA-9545-325B50D99E09}">
      <dsp:nvSpPr>
        <dsp:cNvPr id="0" name=""/>
        <dsp:cNvSpPr/>
      </dsp:nvSpPr>
      <dsp:spPr>
        <a:xfrm>
          <a:off x="6728005" y="310132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9E6311-861E-415E-9F23-DC0A7844242B}">
      <dsp:nvSpPr>
        <dsp:cNvPr id="0" name=""/>
        <dsp:cNvSpPr/>
      </dsp:nvSpPr>
      <dsp:spPr>
        <a:xfrm>
          <a:off x="6897713" y="479839"/>
          <a:ext cx="468716" cy="4687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6FF505-DB74-4D25-89AA-65ED705290E7}">
      <dsp:nvSpPr>
        <dsp:cNvPr id="0" name=""/>
        <dsp:cNvSpPr/>
      </dsp:nvSpPr>
      <dsp:spPr>
        <a:xfrm>
          <a:off x="7709309" y="310132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300 hours of videos uploaded every minute.</a:t>
          </a:r>
        </a:p>
      </dsp:txBody>
      <dsp:txXfrm>
        <a:off x="7709309" y="310132"/>
        <a:ext cx="1904883" cy="808132"/>
      </dsp:txXfrm>
    </dsp:sp>
    <dsp:sp modelId="{4FE410B2-1411-4F5E-8628-2DB6F3D693D1}">
      <dsp:nvSpPr>
        <dsp:cNvPr id="0" name=""/>
        <dsp:cNvSpPr/>
      </dsp:nvSpPr>
      <dsp:spPr>
        <a:xfrm>
          <a:off x="291807" y="1981650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569C65-A5A8-44FD-99E6-F58353BE57CC}">
      <dsp:nvSpPr>
        <dsp:cNvPr id="0" name=""/>
        <dsp:cNvSpPr/>
      </dsp:nvSpPr>
      <dsp:spPr>
        <a:xfrm>
          <a:off x="461515" y="2151357"/>
          <a:ext cx="468716" cy="46871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BA78E4-6E3A-48D8-BCCE-C70D63D32C81}">
      <dsp:nvSpPr>
        <dsp:cNvPr id="0" name=""/>
        <dsp:cNvSpPr/>
      </dsp:nvSpPr>
      <dsp:spPr>
        <a:xfrm>
          <a:off x="1273110" y="1981650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Big audience means big data</a:t>
          </a:r>
        </a:p>
      </dsp:txBody>
      <dsp:txXfrm>
        <a:off x="1273110" y="1981650"/>
        <a:ext cx="1904883" cy="808132"/>
      </dsp:txXfrm>
    </dsp:sp>
    <dsp:sp modelId="{E76B8B4D-F85C-4E4C-9CBA-2268B3BA7EA7}">
      <dsp:nvSpPr>
        <dsp:cNvPr id="0" name=""/>
        <dsp:cNvSpPr/>
      </dsp:nvSpPr>
      <dsp:spPr>
        <a:xfrm>
          <a:off x="3509906" y="1981650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879763-A2C2-47D7-8277-8EBCD432DAA7}">
      <dsp:nvSpPr>
        <dsp:cNvPr id="0" name=""/>
        <dsp:cNvSpPr/>
      </dsp:nvSpPr>
      <dsp:spPr>
        <a:xfrm>
          <a:off x="3679614" y="2151357"/>
          <a:ext cx="468716" cy="46871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52D739-9901-4CDC-BD50-10F74FC40ADD}">
      <dsp:nvSpPr>
        <dsp:cNvPr id="0" name=""/>
        <dsp:cNvSpPr/>
      </dsp:nvSpPr>
      <dsp:spPr>
        <a:xfrm>
          <a:off x="4491210" y="1779358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All</a:t>
          </a:r>
          <a:r>
            <a:rPr lang="en-US" sz="1100" kern="1200" baseline="0"/>
            <a:t> of this data is in unstructured format and can be analyzed with the help of Bigdata frameworks such as MR or Apache Spark</a:t>
          </a:r>
          <a:endParaRPr lang="en-US" sz="1100" kern="1200"/>
        </a:p>
      </dsp:txBody>
      <dsp:txXfrm>
        <a:off x="4491210" y="1779358"/>
        <a:ext cx="1904883" cy="808132"/>
      </dsp:txXfrm>
    </dsp:sp>
    <dsp:sp modelId="{ECB7FE3B-A7A5-4CE5-9021-C531936F3A26}">
      <dsp:nvSpPr>
        <dsp:cNvPr id="0" name=""/>
        <dsp:cNvSpPr/>
      </dsp:nvSpPr>
      <dsp:spPr>
        <a:xfrm>
          <a:off x="6728005" y="1981650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00536F-05CA-4C3A-A7E1-40FC1F593376}">
      <dsp:nvSpPr>
        <dsp:cNvPr id="0" name=""/>
        <dsp:cNvSpPr/>
      </dsp:nvSpPr>
      <dsp:spPr>
        <a:xfrm>
          <a:off x="6897713" y="2151357"/>
          <a:ext cx="468716" cy="46871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95FB2B-E561-4A8D-B057-939D1C52A473}">
      <dsp:nvSpPr>
        <dsp:cNvPr id="0" name=""/>
        <dsp:cNvSpPr/>
      </dsp:nvSpPr>
      <dsp:spPr>
        <a:xfrm>
          <a:off x="7709309" y="1694128"/>
          <a:ext cx="1904883" cy="1383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The PageRank algorithm can be applied to YouTube videos to determine the highest quality videos.</a:t>
          </a:r>
        </a:p>
      </dsp:txBody>
      <dsp:txXfrm>
        <a:off x="7709309" y="1694128"/>
        <a:ext cx="1904883" cy="13831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05A1A3-4140-46FD-8F77-DA0B8204B596}">
      <dsp:nvSpPr>
        <dsp:cNvPr id="0" name=""/>
        <dsp:cNvSpPr/>
      </dsp:nvSpPr>
      <dsp:spPr>
        <a:xfrm>
          <a:off x="1095317" y="297003"/>
          <a:ext cx="1122468" cy="11224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F6A94D-3A15-4654-89A9-CDC5F5A7004E}">
      <dsp:nvSpPr>
        <dsp:cNvPr id="0" name=""/>
        <dsp:cNvSpPr/>
      </dsp:nvSpPr>
      <dsp:spPr>
        <a:xfrm>
          <a:off x="409364" y="1753735"/>
          <a:ext cx="249437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Analysis on the Youtube dataset is done using Apache spark .</a:t>
          </a:r>
        </a:p>
      </dsp:txBody>
      <dsp:txXfrm>
        <a:off x="409364" y="1753735"/>
        <a:ext cx="2494373" cy="720000"/>
      </dsp:txXfrm>
    </dsp:sp>
    <dsp:sp modelId="{5BA3D1AE-7EAF-499E-BDE8-B473017AB740}">
      <dsp:nvSpPr>
        <dsp:cNvPr id="0" name=""/>
        <dsp:cNvSpPr/>
      </dsp:nvSpPr>
      <dsp:spPr>
        <a:xfrm>
          <a:off x="4026206" y="297003"/>
          <a:ext cx="1122468" cy="11224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800BF9-5725-41F0-B94E-F6CCFB499F99}">
      <dsp:nvSpPr>
        <dsp:cNvPr id="0" name=""/>
        <dsp:cNvSpPr/>
      </dsp:nvSpPr>
      <dsp:spPr>
        <a:xfrm>
          <a:off x="3340253" y="1753735"/>
          <a:ext cx="249437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Performed the data processing locally with the small subset of data.</a:t>
          </a:r>
        </a:p>
      </dsp:txBody>
      <dsp:txXfrm>
        <a:off x="3340253" y="1753735"/>
        <a:ext cx="2494373" cy="720000"/>
      </dsp:txXfrm>
    </dsp:sp>
    <dsp:sp modelId="{DE32F3E5-BC77-468E-BE09-00DF18BA0E0A}">
      <dsp:nvSpPr>
        <dsp:cNvPr id="0" name=""/>
        <dsp:cNvSpPr/>
      </dsp:nvSpPr>
      <dsp:spPr>
        <a:xfrm>
          <a:off x="2560761" y="3097329"/>
          <a:ext cx="1122468" cy="11224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496F7E-8D26-44C0-A1ED-F56250743063}">
      <dsp:nvSpPr>
        <dsp:cNvPr id="0" name=""/>
        <dsp:cNvSpPr/>
      </dsp:nvSpPr>
      <dsp:spPr>
        <a:xfrm>
          <a:off x="1874809" y="4554061"/>
          <a:ext cx="249437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Perform similar implementation on Amazon's Elastic MapReduce (EMR) Platform.</a:t>
          </a:r>
        </a:p>
      </dsp:txBody>
      <dsp:txXfrm>
        <a:off x="1874809" y="4554061"/>
        <a:ext cx="2494373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BE37CF-6078-EF40-9914-9E3474F946D3}">
      <dsp:nvSpPr>
        <dsp:cNvPr id="0" name=""/>
        <dsp:cNvSpPr/>
      </dsp:nvSpPr>
      <dsp:spPr>
        <a:xfrm>
          <a:off x="0" y="5021406"/>
          <a:ext cx="1560997" cy="54948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018" tIns="135128" rIns="11101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Output</a:t>
          </a:r>
        </a:p>
      </dsp:txBody>
      <dsp:txXfrm>
        <a:off x="0" y="5021406"/>
        <a:ext cx="1560997" cy="549489"/>
      </dsp:txXfrm>
    </dsp:sp>
    <dsp:sp modelId="{F3F2D0E1-A310-2248-8B9D-229FEA720AEE}">
      <dsp:nvSpPr>
        <dsp:cNvPr id="0" name=""/>
        <dsp:cNvSpPr/>
      </dsp:nvSpPr>
      <dsp:spPr>
        <a:xfrm>
          <a:off x="1560997" y="5021406"/>
          <a:ext cx="4682994" cy="54948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993" tIns="139700" rIns="94993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Output results.</a:t>
          </a:r>
        </a:p>
      </dsp:txBody>
      <dsp:txXfrm>
        <a:off x="1560997" y="5021406"/>
        <a:ext cx="4682994" cy="549489"/>
      </dsp:txXfrm>
    </dsp:sp>
    <dsp:sp modelId="{04FD358E-20C5-4F41-AAD6-9B96E9E331BC}">
      <dsp:nvSpPr>
        <dsp:cNvPr id="0" name=""/>
        <dsp:cNvSpPr/>
      </dsp:nvSpPr>
      <dsp:spPr>
        <a:xfrm rot="10800000">
          <a:off x="0" y="4184533"/>
          <a:ext cx="1560997" cy="84511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018" tIns="135128" rIns="11101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Use</a:t>
          </a:r>
        </a:p>
      </dsp:txBody>
      <dsp:txXfrm rot="-10800000">
        <a:off x="0" y="4184533"/>
        <a:ext cx="1560997" cy="549324"/>
      </dsp:txXfrm>
    </dsp:sp>
    <dsp:sp modelId="{2F96FDE9-25CF-3B43-8DF6-5BD837961BDB}">
      <dsp:nvSpPr>
        <dsp:cNvPr id="0" name=""/>
        <dsp:cNvSpPr/>
      </dsp:nvSpPr>
      <dsp:spPr>
        <a:xfrm>
          <a:off x="1560997" y="4184533"/>
          <a:ext cx="4682994" cy="549324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993" tIns="139700" rIns="94993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Use data analysis functions (e.g. Map, Reduce, Filter, etc.) to develop a workflow to produce desired resulting data.</a:t>
          </a:r>
        </a:p>
      </dsp:txBody>
      <dsp:txXfrm>
        <a:off x="1560997" y="4184533"/>
        <a:ext cx="4682994" cy="549324"/>
      </dsp:txXfrm>
    </dsp:sp>
    <dsp:sp modelId="{763CBBB8-6EFD-194B-A263-DF5968C7D62F}">
      <dsp:nvSpPr>
        <dsp:cNvPr id="0" name=""/>
        <dsp:cNvSpPr/>
      </dsp:nvSpPr>
      <dsp:spPr>
        <a:xfrm rot="10800000">
          <a:off x="0" y="3347660"/>
          <a:ext cx="1560997" cy="84511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018" tIns="135128" rIns="11101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Create</a:t>
          </a:r>
        </a:p>
      </dsp:txBody>
      <dsp:txXfrm rot="-10800000">
        <a:off x="0" y="3347660"/>
        <a:ext cx="1560997" cy="549324"/>
      </dsp:txXfrm>
    </dsp:sp>
    <dsp:sp modelId="{7831EFB6-CA22-3543-933F-95B99C650A71}">
      <dsp:nvSpPr>
        <dsp:cNvPr id="0" name=""/>
        <dsp:cNvSpPr/>
      </dsp:nvSpPr>
      <dsp:spPr>
        <a:xfrm>
          <a:off x="1560997" y="3347660"/>
          <a:ext cx="4682994" cy="549324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993" tIns="139700" rIns="94993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Create an RDD from the dataset.</a:t>
          </a:r>
        </a:p>
      </dsp:txBody>
      <dsp:txXfrm>
        <a:off x="1560997" y="3347660"/>
        <a:ext cx="4682994" cy="549324"/>
      </dsp:txXfrm>
    </dsp:sp>
    <dsp:sp modelId="{E1CC6C16-53CB-9A4B-A950-D42CD031CEE4}">
      <dsp:nvSpPr>
        <dsp:cNvPr id="0" name=""/>
        <dsp:cNvSpPr/>
      </dsp:nvSpPr>
      <dsp:spPr>
        <a:xfrm rot="10800000">
          <a:off x="0" y="2510787"/>
          <a:ext cx="1560997" cy="84511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018" tIns="135128" rIns="11101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Create</a:t>
          </a:r>
        </a:p>
      </dsp:txBody>
      <dsp:txXfrm rot="-10800000">
        <a:off x="0" y="2510787"/>
        <a:ext cx="1560997" cy="549324"/>
      </dsp:txXfrm>
    </dsp:sp>
    <dsp:sp modelId="{FDE5A6BD-E746-7E41-A2DC-850E4AE60684}">
      <dsp:nvSpPr>
        <dsp:cNvPr id="0" name=""/>
        <dsp:cNvSpPr/>
      </dsp:nvSpPr>
      <dsp:spPr>
        <a:xfrm>
          <a:off x="1560997" y="2510787"/>
          <a:ext cx="4682994" cy="549324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993" tIns="139700" rIns="94993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Create a SparkContext object in code.</a:t>
          </a:r>
        </a:p>
      </dsp:txBody>
      <dsp:txXfrm>
        <a:off x="1560997" y="2510787"/>
        <a:ext cx="4682994" cy="549324"/>
      </dsp:txXfrm>
    </dsp:sp>
    <dsp:sp modelId="{AA580FE9-5122-3F4A-B666-58F055D8D0B9}">
      <dsp:nvSpPr>
        <dsp:cNvPr id="0" name=""/>
        <dsp:cNvSpPr/>
      </dsp:nvSpPr>
      <dsp:spPr>
        <a:xfrm rot="10800000">
          <a:off x="0" y="1673914"/>
          <a:ext cx="1560997" cy="84511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018" tIns="135128" rIns="11101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Download</a:t>
          </a:r>
        </a:p>
      </dsp:txBody>
      <dsp:txXfrm rot="-10800000">
        <a:off x="0" y="1673914"/>
        <a:ext cx="1560997" cy="549324"/>
      </dsp:txXfrm>
    </dsp:sp>
    <dsp:sp modelId="{E8055857-DCAD-9B43-A9FA-1B65A7506DD8}">
      <dsp:nvSpPr>
        <dsp:cNvPr id="0" name=""/>
        <dsp:cNvSpPr/>
      </dsp:nvSpPr>
      <dsp:spPr>
        <a:xfrm>
          <a:off x="1560997" y="1673914"/>
          <a:ext cx="4682994" cy="549324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993" tIns="139700" rIns="94993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Download YouTube dataset.</a:t>
          </a:r>
        </a:p>
      </dsp:txBody>
      <dsp:txXfrm>
        <a:off x="1560997" y="1673914"/>
        <a:ext cx="4682994" cy="549324"/>
      </dsp:txXfrm>
    </dsp:sp>
    <dsp:sp modelId="{EB1EA7A0-A278-A844-A083-7D90EFDA1D9B}">
      <dsp:nvSpPr>
        <dsp:cNvPr id="0" name=""/>
        <dsp:cNvSpPr/>
      </dsp:nvSpPr>
      <dsp:spPr>
        <a:xfrm rot="10800000">
          <a:off x="0" y="837041"/>
          <a:ext cx="1560997" cy="84511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018" tIns="135128" rIns="11101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Configure</a:t>
          </a:r>
        </a:p>
      </dsp:txBody>
      <dsp:txXfrm rot="-10800000">
        <a:off x="0" y="837041"/>
        <a:ext cx="1560997" cy="549324"/>
      </dsp:txXfrm>
    </dsp:sp>
    <dsp:sp modelId="{DB60476C-8A6A-2F4A-B82B-A81334CAF190}">
      <dsp:nvSpPr>
        <dsp:cNvPr id="0" name=""/>
        <dsp:cNvSpPr/>
      </dsp:nvSpPr>
      <dsp:spPr>
        <a:xfrm>
          <a:off x="1560997" y="837041"/>
          <a:ext cx="4682994" cy="54932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993" tIns="139700" rIns="94993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Configure environment variables.</a:t>
          </a:r>
        </a:p>
      </dsp:txBody>
      <dsp:txXfrm>
        <a:off x="1560997" y="837041"/>
        <a:ext cx="4682994" cy="549324"/>
      </dsp:txXfrm>
    </dsp:sp>
    <dsp:sp modelId="{0065ADD2-963B-9546-8BE5-C26CC112E843}">
      <dsp:nvSpPr>
        <dsp:cNvPr id="0" name=""/>
        <dsp:cNvSpPr/>
      </dsp:nvSpPr>
      <dsp:spPr>
        <a:xfrm rot="10800000">
          <a:off x="0" y="168"/>
          <a:ext cx="1560997" cy="84511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018" tIns="135128" rIns="11101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Install</a:t>
          </a:r>
        </a:p>
      </dsp:txBody>
      <dsp:txXfrm rot="-10800000">
        <a:off x="0" y="168"/>
        <a:ext cx="1560997" cy="549324"/>
      </dsp:txXfrm>
    </dsp:sp>
    <dsp:sp modelId="{C560DC06-771F-8346-8937-68D193220837}">
      <dsp:nvSpPr>
        <dsp:cNvPr id="0" name=""/>
        <dsp:cNvSpPr/>
      </dsp:nvSpPr>
      <dsp:spPr>
        <a:xfrm>
          <a:off x="1560997" y="168"/>
          <a:ext cx="4682994" cy="549324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993" tIns="139700" rIns="94993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Install Java, Apache Hadoop, Spark, and </a:t>
          </a:r>
          <a:r>
            <a:rPr lang="en-US" sz="1100" kern="1200" dirty="0" err="1"/>
            <a:t>PySpark</a:t>
          </a:r>
          <a:r>
            <a:rPr lang="en-US" sz="1100" kern="1200" dirty="0"/>
            <a:t> using </a:t>
          </a:r>
          <a:r>
            <a:rPr lang="en-US" sz="1100" kern="1200" dirty="0" err="1"/>
            <a:t>HomeBrew</a:t>
          </a:r>
          <a:r>
            <a:rPr lang="en-US" sz="1100" kern="1200" dirty="0"/>
            <a:t>.</a:t>
          </a:r>
        </a:p>
      </dsp:txBody>
      <dsp:txXfrm>
        <a:off x="1560997" y="168"/>
        <a:ext cx="4682994" cy="5493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361597-BD7A-5C48-8EA0-7862024F68BB}">
      <dsp:nvSpPr>
        <dsp:cNvPr id="0" name=""/>
        <dsp:cNvSpPr/>
      </dsp:nvSpPr>
      <dsp:spPr>
        <a:xfrm>
          <a:off x="1248798" y="822"/>
          <a:ext cx="4995193" cy="52840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921" tIns="134216" rIns="96921" bIns="13421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Video ID</a:t>
          </a:r>
        </a:p>
      </dsp:txBody>
      <dsp:txXfrm>
        <a:off x="1248798" y="822"/>
        <a:ext cx="4995193" cy="528407"/>
      </dsp:txXfrm>
    </dsp:sp>
    <dsp:sp modelId="{EB9263D5-071F-1E4F-AD48-B2B152426BBE}">
      <dsp:nvSpPr>
        <dsp:cNvPr id="0" name=""/>
        <dsp:cNvSpPr/>
      </dsp:nvSpPr>
      <dsp:spPr>
        <a:xfrm>
          <a:off x="0" y="822"/>
          <a:ext cx="1248798" cy="52840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82" tIns="52195" rIns="66082" bIns="521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Column 1</a:t>
          </a:r>
        </a:p>
      </dsp:txBody>
      <dsp:txXfrm>
        <a:off x="0" y="822"/>
        <a:ext cx="1248798" cy="528407"/>
      </dsp:txXfrm>
    </dsp:sp>
    <dsp:sp modelId="{512FEF19-224E-BB43-A9F2-A771686B766A}">
      <dsp:nvSpPr>
        <dsp:cNvPr id="0" name=""/>
        <dsp:cNvSpPr/>
      </dsp:nvSpPr>
      <dsp:spPr>
        <a:xfrm>
          <a:off x="1248798" y="560935"/>
          <a:ext cx="4995193" cy="52840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921" tIns="134216" rIns="96921" bIns="13421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Video Uploader (User)</a:t>
          </a:r>
        </a:p>
      </dsp:txBody>
      <dsp:txXfrm>
        <a:off x="1248798" y="560935"/>
        <a:ext cx="4995193" cy="528407"/>
      </dsp:txXfrm>
    </dsp:sp>
    <dsp:sp modelId="{21ED7CA0-D1E6-CD4F-8893-27061D6EAC72}">
      <dsp:nvSpPr>
        <dsp:cNvPr id="0" name=""/>
        <dsp:cNvSpPr/>
      </dsp:nvSpPr>
      <dsp:spPr>
        <a:xfrm>
          <a:off x="0" y="560935"/>
          <a:ext cx="1248798" cy="52840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82" tIns="52195" rIns="66082" bIns="521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Column 2</a:t>
          </a:r>
        </a:p>
      </dsp:txBody>
      <dsp:txXfrm>
        <a:off x="0" y="560935"/>
        <a:ext cx="1248798" cy="528407"/>
      </dsp:txXfrm>
    </dsp:sp>
    <dsp:sp modelId="{BAC6BAAF-A18E-CF4B-8B6A-9788A464F963}">
      <dsp:nvSpPr>
        <dsp:cNvPr id="0" name=""/>
        <dsp:cNvSpPr/>
      </dsp:nvSpPr>
      <dsp:spPr>
        <a:xfrm>
          <a:off x="1248798" y="1121047"/>
          <a:ext cx="4995193" cy="528407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921" tIns="134216" rIns="96921" bIns="13421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Upload Date (Number of days since creation of YouTube)</a:t>
          </a:r>
        </a:p>
      </dsp:txBody>
      <dsp:txXfrm>
        <a:off x="1248798" y="1121047"/>
        <a:ext cx="4995193" cy="528407"/>
      </dsp:txXfrm>
    </dsp:sp>
    <dsp:sp modelId="{19999DB6-488D-A840-9CFC-EDDC58826AF3}">
      <dsp:nvSpPr>
        <dsp:cNvPr id="0" name=""/>
        <dsp:cNvSpPr/>
      </dsp:nvSpPr>
      <dsp:spPr>
        <a:xfrm>
          <a:off x="0" y="1121047"/>
          <a:ext cx="1248798" cy="528407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82" tIns="52195" rIns="66082" bIns="521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Column 3</a:t>
          </a:r>
        </a:p>
      </dsp:txBody>
      <dsp:txXfrm>
        <a:off x="0" y="1121047"/>
        <a:ext cx="1248798" cy="528407"/>
      </dsp:txXfrm>
    </dsp:sp>
    <dsp:sp modelId="{B84276AF-0DD4-5B4A-9003-62205B799916}">
      <dsp:nvSpPr>
        <dsp:cNvPr id="0" name=""/>
        <dsp:cNvSpPr/>
      </dsp:nvSpPr>
      <dsp:spPr>
        <a:xfrm>
          <a:off x="1248798" y="1681159"/>
          <a:ext cx="4995193" cy="528407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921" tIns="134216" rIns="96921" bIns="13421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Video Category</a:t>
          </a:r>
        </a:p>
      </dsp:txBody>
      <dsp:txXfrm>
        <a:off x="1248798" y="1681159"/>
        <a:ext cx="4995193" cy="528407"/>
      </dsp:txXfrm>
    </dsp:sp>
    <dsp:sp modelId="{854E4102-F367-3C49-B5C4-7431808A140B}">
      <dsp:nvSpPr>
        <dsp:cNvPr id="0" name=""/>
        <dsp:cNvSpPr/>
      </dsp:nvSpPr>
      <dsp:spPr>
        <a:xfrm>
          <a:off x="0" y="1681159"/>
          <a:ext cx="1248798" cy="52840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82" tIns="52195" rIns="66082" bIns="521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Column 4</a:t>
          </a:r>
        </a:p>
      </dsp:txBody>
      <dsp:txXfrm>
        <a:off x="0" y="1681159"/>
        <a:ext cx="1248798" cy="528407"/>
      </dsp:txXfrm>
    </dsp:sp>
    <dsp:sp modelId="{2C28941A-5FB2-7147-9CB1-C8BD2DF9EABB}">
      <dsp:nvSpPr>
        <dsp:cNvPr id="0" name=""/>
        <dsp:cNvSpPr/>
      </dsp:nvSpPr>
      <dsp:spPr>
        <a:xfrm>
          <a:off x="1248798" y="2241272"/>
          <a:ext cx="4995193" cy="528407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921" tIns="134216" rIns="96921" bIns="13421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Video Length (seconds)</a:t>
          </a:r>
        </a:p>
      </dsp:txBody>
      <dsp:txXfrm>
        <a:off x="1248798" y="2241272"/>
        <a:ext cx="4995193" cy="528407"/>
      </dsp:txXfrm>
    </dsp:sp>
    <dsp:sp modelId="{C280F50E-22A6-9446-92D8-3A6CFBF4B66C}">
      <dsp:nvSpPr>
        <dsp:cNvPr id="0" name=""/>
        <dsp:cNvSpPr/>
      </dsp:nvSpPr>
      <dsp:spPr>
        <a:xfrm>
          <a:off x="0" y="2241272"/>
          <a:ext cx="1248798" cy="528407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82" tIns="52195" rIns="66082" bIns="521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Column 5</a:t>
          </a:r>
        </a:p>
      </dsp:txBody>
      <dsp:txXfrm>
        <a:off x="0" y="2241272"/>
        <a:ext cx="1248798" cy="528407"/>
      </dsp:txXfrm>
    </dsp:sp>
    <dsp:sp modelId="{7E4FB099-EFD9-E04B-9AA2-E0F96E901254}">
      <dsp:nvSpPr>
        <dsp:cNvPr id="0" name=""/>
        <dsp:cNvSpPr/>
      </dsp:nvSpPr>
      <dsp:spPr>
        <a:xfrm>
          <a:off x="1248798" y="2801384"/>
          <a:ext cx="4995193" cy="52840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921" tIns="134216" rIns="96921" bIns="13421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Number of views for the video.</a:t>
          </a:r>
        </a:p>
      </dsp:txBody>
      <dsp:txXfrm>
        <a:off x="1248798" y="2801384"/>
        <a:ext cx="4995193" cy="528407"/>
      </dsp:txXfrm>
    </dsp:sp>
    <dsp:sp modelId="{197D3777-A6B8-1448-9E38-91E23F2D8DA2}">
      <dsp:nvSpPr>
        <dsp:cNvPr id="0" name=""/>
        <dsp:cNvSpPr/>
      </dsp:nvSpPr>
      <dsp:spPr>
        <a:xfrm>
          <a:off x="0" y="2801384"/>
          <a:ext cx="1248798" cy="52840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82" tIns="52195" rIns="66082" bIns="521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Column 6</a:t>
          </a:r>
        </a:p>
      </dsp:txBody>
      <dsp:txXfrm>
        <a:off x="0" y="2801384"/>
        <a:ext cx="1248798" cy="528407"/>
      </dsp:txXfrm>
    </dsp:sp>
    <dsp:sp modelId="{08212FC7-498C-2B44-8E9C-2CC513737AF8}">
      <dsp:nvSpPr>
        <dsp:cNvPr id="0" name=""/>
        <dsp:cNvSpPr/>
      </dsp:nvSpPr>
      <dsp:spPr>
        <a:xfrm>
          <a:off x="1248798" y="3361497"/>
          <a:ext cx="4995193" cy="52840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921" tIns="134216" rIns="96921" bIns="13421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Average Rating</a:t>
          </a:r>
        </a:p>
      </dsp:txBody>
      <dsp:txXfrm>
        <a:off x="1248798" y="3361497"/>
        <a:ext cx="4995193" cy="528407"/>
      </dsp:txXfrm>
    </dsp:sp>
    <dsp:sp modelId="{B9601CDF-F31B-E54E-995F-95ABE8F059A2}">
      <dsp:nvSpPr>
        <dsp:cNvPr id="0" name=""/>
        <dsp:cNvSpPr/>
      </dsp:nvSpPr>
      <dsp:spPr>
        <a:xfrm>
          <a:off x="0" y="3361497"/>
          <a:ext cx="1248798" cy="52840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82" tIns="52195" rIns="66082" bIns="521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Column 7</a:t>
          </a:r>
        </a:p>
      </dsp:txBody>
      <dsp:txXfrm>
        <a:off x="0" y="3361497"/>
        <a:ext cx="1248798" cy="528407"/>
      </dsp:txXfrm>
    </dsp:sp>
    <dsp:sp modelId="{4E626B05-6CA3-3043-B419-7BAD128D8ABF}">
      <dsp:nvSpPr>
        <dsp:cNvPr id="0" name=""/>
        <dsp:cNvSpPr/>
      </dsp:nvSpPr>
      <dsp:spPr>
        <a:xfrm>
          <a:off x="1248798" y="3921609"/>
          <a:ext cx="4995193" cy="528407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921" tIns="134216" rIns="96921" bIns="13421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Number of Ratings</a:t>
          </a:r>
        </a:p>
      </dsp:txBody>
      <dsp:txXfrm>
        <a:off x="1248798" y="3921609"/>
        <a:ext cx="4995193" cy="528407"/>
      </dsp:txXfrm>
    </dsp:sp>
    <dsp:sp modelId="{7BF07D28-A184-4345-BC29-1D864A627EA9}">
      <dsp:nvSpPr>
        <dsp:cNvPr id="0" name=""/>
        <dsp:cNvSpPr/>
      </dsp:nvSpPr>
      <dsp:spPr>
        <a:xfrm>
          <a:off x="0" y="3921609"/>
          <a:ext cx="1248798" cy="528407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82" tIns="52195" rIns="66082" bIns="521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Column 8</a:t>
          </a:r>
        </a:p>
      </dsp:txBody>
      <dsp:txXfrm>
        <a:off x="0" y="3921609"/>
        <a:ext cx="1248798" cy="528407"/>
      </dsp:txXfrm>
    </dsp:sp>
    <dsp:sp modelId="{5E33ED33-20B5-0A40-BDD3-B8A6B927D4A2}">
      <dsp:nvSpPr>
        <dsp:cNvPr id="0" name=""/>
        <dsp:cNvSpPr/>
      </dsp:nvSpPr>
      <dsp:spPr>
        <a:xfrm>
          <a:off x="1248798" y="4481721"/>
          <a:ext cx="4995193" cy="528407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921" tIns="134216" rIns="96921" bIns="13421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Number of Comments</a:t>
          </a:r>
        </a:p>
      </dsp:txBody>
      <dsp:txXfrm>
        <a:off x="1248798" y="4481721"/>
        <a:ext cx="4995193" cy="528407"/>
      </dsp:txXfrm>
    </dsp:sp>
    <dsp:sp modelId="{3AA6D2AC-7441-9C48-B638-36E9371B99E5}">
      <dsp:nvSpPr>
        <dsp:cNvPr id="0" name=""/>
        <dsp:cNvSpPr/>
      </dsp:nvSpPr>
      <dsp:spPr>
        <a:xfrm>
          <a:off x="0" y="4481721"/>
          <a:ext cx="1248798" cy="52840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82" tIns="52195" rIns="66082" bIns="521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Column 9</a:t>
          </a:r>
        </a:p>
      </dsp:txBody>
      <dsp:txXfrm>
        <a:off x="0" y="4481721"/>
        <a:ext cx="1248798" cy="528407"/>
      </dsp:txXfrm>
    </dsp:sp>
    <dsp:sp modelId="{6D9D6557-BE81-D546-A547-BD0098E1DE85}">
      <dsp:nvSpPr>
        <dsp:cNvPr id="0" name=""/>
        <dsp:cNvSpPr/>
      </dsp:nvSpPr>
      <dsp:spPr>
        <a:xfrm>
          <a:off x="1248798" y="5041834"/>
          <a:ext cx="4995193" cy="528407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921" tIns="134216" rIns="96921" bIns="13421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Video IDs for 20 Related Videos</a:t>
          </a:r>
        </a:p>
      </dsp:txBody>
      <dsp:txXfrm>
        <a:off x="1248798" y="5041834"/>
        <a:ext cx="4995193" cy="528407"/>
      </dsp:txXfrm>
    </dsp:sp>
    <dsp:sp modelId="{1A7BEFEE-7C5C-BE47-B174-11A5A707905D}">
      <dsp:nvSpPr>
        <dsp:cNvPr id="0" name=""/>
        <dsp:cNvSpPr/>
      </dsp:nvSpPr>
      <dsp:spPr>
        <a:xfrm>
          <a:off x="0" y="5041834"/>
          <a:ext cx="1248798" cy="528407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82" tIns="52195" rIns="66082" bIns="521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Columns 10-29</a:t>
          </a:r>
        </a:p>
      </dsp:txBody>
      <dsp:txXfrm>
        <a:off x="0" y="5041834"/>
        <a:ext cx="1248798" cy="5284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2CBF2C-6640-4DF5-9ED3-492336EA02A1}">
      <dsp:nvSpPr>
        <dsp:cNvPr id="0" name=""/>
        <dsp:cNvSpPr/>
      </dsp:nvSpPr>
      <dsp:spPr>
        <a:xfrm>
          <a:off x="282424" y="729106"/>
          <a:ext cx="880330" cy="88033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6470B8-84B2-4744-A368-A1185E1FE04B}">
      <dsp:nvSpPr>
        <dsp:cNvPr id="0" name=""/>
        <dsp:cNvSpPr/>
      </dsp:nvSpPr>
      <dsp:spPr>
        <a:xfrm>
          <a:off x="470035" y="916717"/>
          <a:ext cx="505107" cy="5051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79C670-654A-4F64-A962-B8FAA5639CB9}">
      <dsp:nvSpPr>
        <dsp:cNvPr id="0" name=""/>
        <dsp:cNvSpPr/>
      </dsp:nvSpPr>
      <dsp:spPr>
        <a:xfrm>
          <a:off x="1007" y="1883637"/>
          <a:ext cx="1443164" cy="5772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Highest Pageranked Videoes</a:t>
          </a:r>
        </a:p>
      </dsp:txBody>
      <dsp:txXfrm>
        <a:off x="1007" y="1883637"/>
        <a:ext cx="1443164" cy="577265"/>
      </dsp:txXfrm>
    </dsp:sp>
    <dsp:sp modelId="{6BB625D8-61BF-4298-B00A-F8F6977ECBC9}">
      <dsp:nvSpPr>
        <dsp:cNvPr id="0" name=""/>
        <dsp:cNvSpPr/>
      </dsp:nvSpPr>
      <dsp:spPr>
        <a:xfrm>
          <a:off x="1978141" y="729106"/>
          <a:ext cx="880330" cy="880330"/>
        </a:xfrm>
        <a:prstGeom prst="ellipse">
          <a:avLst/>
        </a:prstGeom>
        <a:solidFill>
          <a:schemeClr val="accent5">
            <a:hueOff val="-135193"/>
            <a:satOff val="-3619"/>
            <a:lumOff val="-12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C0142C-0E21-4AED-8CB5-AA4200691D1C}">
      <dsp:nvSpPr>
        <dsp:cNvPr id="0" name=""/>
        <dsp:cNvSpPr/>
      </dsp:nvSpPr>
      <dsp:spPr>
        <a:xfrm>
          <a:off x="2165753" y="916717"/>
          <a:ext cx="505107" cy="5051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7C87-A8B3-4016-A4A7-92F17C992F49}">
      <dsp:nvSpPr>
        <dsp:cNvPr id="0" name=""/>
        <dsp:cNvSpPr/>
      </dsp:nvSpPr>
      <dsp:spPr>
        <a:xfrm>
          <a:off x="1696724" y="1883637"/>
          <a:ext cx="1443164" cy="5772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Top Categories by Number of Videos</a:t>
          </a:r>
        </a:p>
      </dsp:txBody>
      <dsp:txXfrm>
        <a:off x="1696724" y="1883637"/>
        <a:ext cx="1443164" cy="577265"/>
      </dsp:txXfrm>
    </dsp:sp>
    <dsp:sp modelId="{583134FC-26E8-44D9-B357-7565E505C62A}">
      <dsp:nvSpPr>
        <dsp:cNvPr id="0" name=""/>
        <dsp:cNvSpPr/>
      </dsp:nvSpPr>
      <dsp:spPr>
        <a:xfrm>
          <a:off x="3673859" y="729106"/>
          <a:ext cx="880330" cy="880330"/>
        </a:xfrm>
        <a:prstGeom prst="ellipse">
          <a:avLst/>
        </a:prstGeom>
        <a:solidFill>
          <a:schemeClr val="accent5">
            <a:hueOff val="-270386"/>
            <a:satOff val="-7238"/>
            <a:lumOff val="-251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D2F6E-4ED2-4E0F-9958-C05F17EE125D}">
      <dsp:nvSpPr>
        <dsp:cNvPr id="0" name=""/>
        <dsp:cNvSpPr/>
      </dsp:nvSpPr>
      <dsp:spPr>
        <a:xfrm>
          <a:off x="3861470" y="916717"/>
          <a:ext cx="505107" cy="5051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2CC7E9-5618-4C7B-A88D-512F2675DBE8}">
      <dsp:nvSpPr>
        <dsp:cNvPr id="0" name=""/>
        <dsp:cNvSpPr/>
      </dsp:nvSpPr>
      <dsp:spPr>
        <a:xfrm>
          <a:off x="3392442" y="1883637"/>
          <a:ext cx="1443164" cy="5772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Top Categories by Number of Views</a:t>
          </a:r>
        </a:p>
      </dsp:txBody>
      <dsp:txXfrm>
        <a:off x="3392442" y="1883637"/>
        <a:ext cx="1443164" cy="577265"/>
      </dsp:txXfrm>
    </dsp:sp>
    <dsp:sp modelId="{9807A3E1-FA5B-45F7-A670-461BE32EA08F}">
      <dsp:nvSpPr>
        <dsp:cNvPr id="0" name=""/>
        <dsp:cNvSpPr/>
      </dsp:nvSpPr>
      <dsp:spPr>
        <a:xfrm>
          <a:off x="5369577" y="729106"/>
          <a:ext cx="880330" cy="880330"/>
        </a:xfrm>
        <a:prstGeom prst="ellipse">
          <a:avLst/>
        </a:prstGeom>
        <a:solidFill>
          <a:schemeClr val="accent5">
            <a:hueOff val="-405579"/>
            <a:satOff val="-10857"/>
            <a:lumOff val="-376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6EEDF5-740A-4F54-A99A-789A84674095}">
      <dsp:nvSpPr>
        <dsp:cNvPr id="0" name=""/>
        <dsp:cNvSpPr/>
      </dsp:nvSpPr>
      <dsp:spPr>
        <a:xfrm>
          <a:off x="5557188" y="916717"/>
          <a:ext cx="505107" cy="50510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598A4A-547D-4391-A3F6-EB7A3F9E45FC}">
      <dsp:nvSpPr>
        <dsp:cNvPr id="0" name=""/>
        <dsp:cNvSpPr/>
      </dsp:nvSpPr>
      <dsp:spPr>
        <a:xfrm>
          <a:off x="5088160" y="1883637"/>
          <a:ext cx="1443164" cy="5772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Top Videos by Rating (Sorted by number of ratings)</a:t>
          </a:r>
        </a:p>
      </dsp:txBody>
      <dsp:txXfrm>
        <a:off x="5088160" y="1883637"/>
        <a:ext cx="1443164" cy="577265"/>
      </dsp:txXfrm>
    </dsp:sp>
    <dsp:sp modelId="{D087E1C0-9A7D-4FE0-B73F-521271E52FF9}">
      <dsp:nvSpPr>
        <dsp:cNvPr id="0" name=""/>
        <dsp:cNvSpPr/>
      </dsp:nvSpPr>
      <dsp:spPr>
        <a:xfrm>
          <a:off x="7065295" y="729106"/>
          <a:ext cx="880330" cy="880330"/>
        </a:xfrm>
        <a:prstGeom prst="ellipse">
          <a:avLst/>
        </a:prstGeom>
        <a:solidFill>
          <a:schemeClr val="accent5">
            <a:hueOff val="-540772"/>
            <a:satOff val="-14476"/>
            <a:lumOff val="-50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1C1246-C331-462D-A533-101557D118D9}">
      <dsp:nvSpPr>
        <dsp:cNvPr id="0" name=""/>
        <dsp:cNvSpPr/>
      </dsp:nvSpPr>
      <dsp:spPr>
        <a:xfrm>
          <a:off x="7252906" y="916717"/>
          <a:ext cx="505107" cy="50510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C0A610-7301-43B8-9CD8-00671599F587}">
      <dsp:nvSpPr>
        <dsp:cNvPr id="0" name=""/>
        <dsp:cNvSpPr/>
      </dsp:nvSpPr>
      <dsp:spPr>
        <a:xfrm>
          <a:off x="6783878" y="1883637"/>
          <a:ext cx="1443164" cy="5772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Top Videos by Number of Comments</a:t>
          </a:r>
        </a:p>
      </dsp:txBody>
      <dsp:txXfrm>
        <a:off x="6783878" y="1883637"/>
        <a:ext cx="1443164" cy="577265"/>
      </dsp:txXfrm>
    </dsp:sp>
    <dsp:sp modelId="{A5438AA0-287B-4E05-B71A-638027B7D4F9}">
      <dsp:nvSpPr>
        <dsp:cNvPr id="0" name=""/>
        <dsp:cNvSpPr/>
      </dsp:nvSpPr>
      <dsp:spPr>
        <a:xfrm>
          <a:off x="8761012" y="729106"/>
          <a:ext cx="880330" cy="880330"/>
        </a:xfrm>
        <a:prstGeom prst="ellipse">
          <a:avLst/>
        </a:prstGeom>
        <a:solidFill>
          <a:schemeClr val="accent5">
            <a:hueOff val="-675965"/>
            <a:satOff val="-18095"/>
            <a:lumOff val="-627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0307DE-029E-4B84-BF74-57680757BAEB}">
      <dsp:nvSpPr>
        <dsp:cNvPr id="0" name=""/>
        <dsp:cNvSpPr/>
      </dsp:nvSpPr>
      <dsp:spPr>
        <a:xfrm>
          <a:off x="8948624" y="916717"/>
          <a:ext cx="505107" cy="50510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E15BAD-6601-4950-BEC5-9C5E9A4A695A}">
      <dsp:nvSpPr>
        <dsp:cNvPr id="0" name=""/>
        <dsp:cNvSpPr/>
      </dsp:nvSpPr>
      <dsp:spPr>
        <a:xfrm>
          <a:off x="8479595" y="1883637"/>
          <a:ext cx="1443164" cy="5772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Top Users by Number of Uploads</a:t>
          </a:r>
        </a:p>
      </dsp:txBody>
      <dsp:txXfrm>
        <a:off x="8479595" y="1883637"/>
        <a:ext cx="1443164" cy="5772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tiff>
</file>

<file path=ppt/media/image24.png>
</file>

<file path=ppt/media/image25.gif>
</file>

<file path=ppt/media/image26.png>
</file>

<file path=ppt/media/image27.svg>
</file>

<file path=ppt/media/image28.png>
</file>

<file path=ppt/media/image29.png>
</file>

<file path=ppt/media/image3.sv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60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746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260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890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771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827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0529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601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784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96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4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46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41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064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750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973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412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036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050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netsg.cs.sfu.ca/youtubedata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lorenabarba.com/blog/a-collaboration-to-issue-badges-in-numericalmooc/" TargetMode="External"/><Relationship Id="rId3" Type="http://schemas.openxmlformats.org/officeDocument/2006/relationships/image" Target="../media/image21.png"/><Relationship Id="rId7" Type="http://schemas.openxmlformats.org/officeDocument/2006/relationships/image" Target="../media/image25.gi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tiff"/><Relationship Id="rId4" Type="http://schemas.openxmlformats.org/officeDocument/2006/relationships/image" Target="../media/image2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5137B-3C94-914A-BF6C-F543E89FF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4229" y="1306286"/>
            <a:ext cx="8895896" cy="3079445"/>
          </a:xfrm>
        </p:spPr>
        <p:txBody>
          <a:bodyPr>
            <a:normAutofit/>
          </a:bodyPr>
          <a:lstStyle/>
          <a:p>
            <a:r>
              <a:rPr lang="en-US" sz="5400" i="1" cap="none" dirty="0"/>
              <a:t>YouTube Data Analyzer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4E099B-4BD6-A94B-9DDC-E1DD91E42B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Sowmya </a:t>
            </a:r>
            <a:r>
              <a:rPr lang="en-US" dirty="0" err="1"/>
              <a:t>Kudva</a:t>
            </a:r>
            <a:endParaRPr lang="en-US" dirty="0"/>
          </a:p>
          <a:p>
            <a:r>
              <a:rPr lang="en-US" dirty="0"/>
              <a:t>Evan Grill</a:t>
            </a:r>
          </a:p>
        </p:txBody>
      </p:sp>
    </p:spTree>
    <p:extLst>
      <p:ext uri="{BB962C8B-B14F-4D97-AF65-F5344CB8AC3E}">
        <p14:creationId xmlns:p14="http://schemas.microsoft.com/office/powerpoint/2010/main" val="2775161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09353-D25C-554A-B161-CC940FE72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869" y="643466"/>
            <a:ext cx="3143875" cy="5571065"/>
          </a:xfrm>
        </p:spPr>
        <p:txBody>
          <a:bodyPr anchor="ctr">
            <a:normAutofit/>
          </a:bodyPr>
          <a:lstStyle/>
          <a:p>
            <a:r>
              <a:rPr lang="en-US" sz="3600" i="1" cap="none"/>
              <a:t>Steps We Followed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672142-94D6-400E-B188-309B101D8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27259A-B804-4AD2-9BC6-66F7BB218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B4E8A7-8505-4752-9B81-C739116C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477B7D4-9C29-4ADF-BFD8-652662A08C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2022671"/>
              </p:ext>
            </p:extLst>
          </p:nvPr>
        </p:nvGraphicFramePr>
        <p:xfrm>
          <a:off x="643467" y="643467"/>
          <a:ext cx="6243992" cy="5571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79123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51855-F688-1244-B124-5D6ED3156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i="1"/>
              <a:t>Sample Dataset</a:t>
            </a:r>
            <a:br>
              <a:rPr lang="en-US" sz="2800" i="1"/>
            </a:br>
            <a:endParaRPr lang="en-US" sz="2800" i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6B4847-5537-CA45-BBA5-F817EBEFAC1C}"/>
              </a:ext>
            </a:extLst>
          </p:cNvPr>
          <p:cNvSpPr txBox="1"/>
          <p:nvPr/>
        </p:nvSpPr>
        <p:spPr>
          <a:xfrm>
            <a:off x="643192" y="2666999"/>
            <a:ext cx="3643674" cy="32162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The dataset includes a series of scrapes of YouTube data from 2007/2008.  It was compiled by researchers at Simon Fraser University. It can be found at </a:t>
            </a:r>
            <a:r>
              <a:rPr lang="en-US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hlinkClick r:id="rId3"/>
              </a:rPr>
              <a:t>http://netsg.cs.sfu.ca/youtubedata/ </a:t>
            </a:r>
            <a:endParaRPr lang="en-US" cap="small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7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cap="small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7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7" name="Content Placeholder 6" descr="A close up of a newspaper&#10;&#10;Description automatically generated">
            <a:extLst>
              <a:ext uri="{FF2B5EF4-FFF2-40B4-BE49-F238E27FC236}">
                <a16:creationId xmlns:a16="http://schemas.microsoft.com/office/drawing/2014/main" id="{99E8E692-16D1-B94C-A8A2-82E42F7FFB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30994" y="1358260"/>
            <a:ext cx="6916633" cy="382143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1009809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1BDB8-A6D7-824A-A223-EDBCCBE7C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869" y="643466"/>
            <a:ext cx="3143875" cy="5571065"/>
          </a:xfrm>
        </p:spPr>
        <p:txBody>
          <a:bodyPr anchor="ctr">
            <a:normAutofit/>
          </a:bodyPr>
          <a:lstStyle/>
          <a:p>
            <a:r>
              <a:rPr lang="en-US" sz="3300" b="1" i="1" cap="none" dirty="0"/>
              <a:t>Understanding The Dataset</a:t>
            </a:r>
            <a:br>
              <a:rPr lang="en-US" sz="3300" b="1" i="1" cap="none" dirty="0"/>
            </a:br>
            <a:endParaRPr lang="en-US" sz="3300" i="1" cap="non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672142-94D6-400E-B188-309B101D8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27259A-B804-4AD2-9BC6-66F7BB218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4E8A7-8505-4752-9B81-C739116C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FC82A0B-0DE9-4807-877B-A3FCFDF828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0876428"/>
              </p:ext>
            </p:extLst>
          </p:nvPr>
        </p:nvGraphicFramePr>
        <p:xfrm>
          <a:off x="643467" y="643467"/>
          <a:ext cx="6243992" cy="5571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12012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E18422-CD0C-4B49-B2AA-FB3D53442942}"/>
              </a:ext>
            </a:extLst>
          </p:cNvPr>
          <p:cNvSpPr txBox="1"/>
          <p:nvPr/>
        </p:nvSpPr>
        <p:spPr>
          <a:xfrm>
            <a:off x="714375" y="714375"/>
            <a:ext cx="3592759" cy="50768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i="1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Constraints &amp; Issues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5136A9-49F9-4DA0-A741-F065B0FA0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3356" y="0"/>
            <a:ext cx="7558643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12F6C7-0423-4B6F-AECE-710C84891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446539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208205-03EE-4EC8-9C34-59270C188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2336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4D3B5-709F-A04F-B729-AA78FEF5F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3046" y="714375"/>
            <a:ext cx="6253751" cy="50768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Some rows lacked related video IDs.</a:t>
            </a:r>
          </a:p>
          <a:p>
            <a:r>
              <a:rPr lang="en-US">
                <a:solidFill>
                  <a:schemeClr val="tx1"/>
                </a:solidFill>
              </a:rPr>
              <a:t>Some rows lacked any metadata beyond the video ID.</a:t>
            </a:r>
          </a:p>
          <a:p>
            <a:r>
              <a:rPr lang="en-US">
                <a:solidFill>
                  <a:schemeClr val="tx1"/>
                </a:solidFill>
              </a:rPr>
              <a:t>Required preprocessing of data.</a:t>
            </a:r>
          </a:p>
        </p:txBody>
      </p:sp>
    </p:spTree>
    <p:extLst>
      <p:ext uri="{BB962C8B-B14F-4D97-AF65-F5344CB8AC3E}">
        <p14:creationId xmlns:p14="http://schemas.microsoft.com/office/powerpoint/2010/main" val="3230804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8E308-74C8-3E48-BFE6-2ED69992C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68028"/>
            <a:ext cx="3431919" cy="5215247"/>
          </a:xfrm>
        </p:spPr>
        <p:txBody>
          <a:bodyPr>
            <a:normAutofit/>
          </a:bodyPr>
          <a:lstStyle/>
          <a:p>
            <a:r>
              <a:rPr lang="en-US" sz="2800" i="1" cap="none"/>
              <a:t>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010A4-E801-BD44-874F-3B8FB909A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9485" y="668029"/>
            <a:ext cx="6828142" cy="3353365"/>
          </a:xfrm>
        </p:spPr>
        <p:txBody>
          <a:bodyPr>
            <a:normAutofit/>
          </a:bodyPr>
          <a:lstStyle/>
          <a:p>
            <a:r>
              <a:rPr lang="en-US" sz="1800" dirty="0"/>
              <a:t>Using methods built into Spark, the data can be sanitized at runtime.</a:t>
            </a:r>
          </a:p>
          <a:p>
            <a:r>
              <a:rPr lang="en-US" sz="1800" dirty="0"/>
              <a:t>RDD filter transformation extracts only the rows that satisfy a condition.  In our case, the row needed to contain more data than just the video ID.</a:t>
            </a:r>
          </a:p>
          <a:p>
            <a:r>
              <a:rPr lang="en-US" sz="1800" dirty="0"/>
              <a:t>We also split the line of text into a list of individual columns as part of the </a:t>
            </a:r>
            <a:r>
              <a:rPr lang="en-US" sz="1800" dirty="0" err="1"/>
              <a:t>prepData</a:t>
            </a:r>
            <a:r>
              <a:rPr lang="en-US" sz="1800" dirty="0"/>
              <a:t> function as seen below.</a:t>
            </a:r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DCCADF8A-2AF7-004B-9F83-556C69CC5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774" y="4361082"/>
            <a:ext cx="6434853" cy="141566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523199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B2388-BBA3-2942-8905-BE082136E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131" y="-84463"/>
            <a:ext cx="9905998" cy="1905000"/>
          </a:xfrm>
        </p:spPr>
        <p:txBody>
          <a:bodyPr/>
          <a:lstStyle/>
          <a:p>
            <a:r>
              <a:rPr lang="en-US" dirty="0"/>
              <a:t>Ownership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01EC0-6C02-ED4B-817F-8A5F54A5A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Evan </a:t>
            </a:r>
          </a:p>
          <a:p>
            <a:pPr lvl="1"/>
            <a:r>
              <a:rPr lang="en-US" dirty="0"/>
              <a:t>PageRank</a:t>
            </a:r>
          </a:p>
          <a:p>
            <a:pPr lvl="1"/>
            <a:r>
              <a:rPr lang="en-US" dirty="0"/>
              <a:t>Top Categories by Number of Views</a:t>
            </a:r>
          </a:p>
          <a:p>
            <a:pPr lvl="1"/>
            <a:r>
              <a:rPr lang="en-US" dirty="0"/>
              <a:t>Top Categories by Number of Videos</a:t>
            </a:r>
          </a:p>
          <a:p>
            <a:pPr lvl="1"/>
            <a:r>
              <a:rPr lang="en-US" dirty="0"/>
              <a:t>AWS Experimental Implementation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Sowmya</a:t>
            </a:r>
          </a:p>
          <a:p>
            <a:pPr lvl="1"/>
            <a:r>
              <a:rPr lang="en-US" dirty="0"/>
              <a:t>Top Rated Videos</a:t>
            </a:r>
          </a:p>
          <a:p>
            <a:pPr lvl="1"/>
            <a:r>
              <a:rPr lang="en-US" dirty="0"/>
              <a:t>Top Videos by Number of Comments</a:t>
            </a:r>
          </a:p>
          <a:p>
            <a:pPr lvl="1"/>
            <a:r>
              <a:rPr lang="en-US" dirty="0"/>
              <a:t>Top Users by Number of Uploads</a:t>
            </a:r>
          </a:p>
        </p:txBody>
      </p:sp>
    </p:spTree>
    <p:extLst>
      <p:ext uri="{BB962C8B-B14F-4D97-AF65-F5344CB8AC3E}">
        <p14:creationId xmlns:p14="http://schemas.microsoft.com/office/powerpoint/2010/main" val="10057664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3F3DD-3614-374A-A7CB-26137D12C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667693"/>
            <a:ext cx="9923766" cy="106325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i="1" cap="none"/>
              <a:t>Using This Dataset, We Performed Some Analysis And have Drawn Out Some Insights.. 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505E2C1-FB75-4E4A-B703-038F3F3BA5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5204044"/>
              </p:ext>
            </p:extLst>
          </p:nvPr>
        </p:nvGraphicFramePr>
        <p:xfrm>
          <a:off x="1134117" y="1007918"/>
          <a:ext cx="9923767" cy="3190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7103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CC738-2578-524F-AD60-3C162A492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488" y="254445"/>
            <a:ext cx="10038961" cy="645668"/>
          </a:xfrm>
        </p:spPr>
        <p:txBody>
          <a:bodyPr>
            <a:normAutofit/>
          </a:bodyPr>
          <a:lstStyle/>
          <a:p>
            <a:r>
              <a:rPr lang="en-US" sz="3200" i="1" cap="none" dirty="0"/>
              <a:t>USE CASE 1 </a:t>
            </a:r>
            <a:r>
              <a:rPr lang="en-US" sz="3200" i="1" cap="none" dirty="0">
                <a:sym typeface="Wingdings" pitchFamily="2" charset="2"/>
              </a:rPr>
              <a:t>– PageRank of Videos</a:t>
            </a:r>
            <a:endParaRPr lang="en-US" sz="3200" i="1" cap="none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243E087-6714-B647-89F1-C20378B48AA4}"/>
              </a:ext>
            </a:extLst>
          </p:cNvPr>
          <p:cNvSpPr/>
          <p:nvPr/>
        </p:nvSpPr>
        <p:spPr>
          <a:xfrm>
            <a:off x="1978819" y="1752948"/>
            <a:ext cx="1375171" cy="1375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Video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BCBFF87-E0FF-E34C-81B4-F9D2B3717505}"/>
              </a:ext>
            </a:extLst>
          </p:cNvPr>
          <p:cNvSpPr/>
          <p:nvPr/>
        </p:nvSpPr>
        <p:spPr>
          <a:xfrm>
            <a:off x="842963" y="3857625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9AA81FB-81E4-D04F-8773-8F28FA87F3F9}"/>
              </a:ext>
            </a:extLst>
          </p:cNvPr>
          <p:cNvSpPr/>
          <p:nvPr/>
        </p:nvSpPr>
        <p:spPr>
          <a:xfrm>
            <a:off x="1600200" y="3857625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1F5F4C7-9B01-C644-A7A7-2B702D28D32D}"/>
              </a:ext>
            </a:extLst>
          </p:cNvPr>
          <p:cNvSpPr/>
          <p:nvPr/>
        </p:nvSpPr>
        <p:spPr>
          <a:xfrm>
            <a:off x="2971800" y="3857624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C4DCB87-8512-8C47-AD21-97EE01C06E53}"/>
              </a:ext>
            </a:extLst>
          </p:cNvPr>
          <p:cNvSpPr/>
          <p:nvPr/>
        </p:nvSpPr>
        <p:spPr>
          <a:xfrm>
            <a:off x="3729037" y="3857624"/>
            <a:ext cx="757237" cy="757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55465E-4566-FC49-9A8D-898F0817FCA0}"/>
              </a:ext>
            </a:extLst>
          </p:cNvPr>
          <p:cNvSpPr txBox="1"/>
          <p:nvPr/>
        </p:nvSpPr>
        <p:spPr>
          <a:xfrm>
            <a:off x="2357437" y="4051576"/>
            <a:ext cx="61436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…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217E16B-7426-B842-83B4-6F972D12B202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221582" y="3128119"/>
            <a:ext cx="1444823" cy="729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6E7DBF1-8412-6649-B741-5D781E590B02}"/>
              </a:ext>
            </a:extLst>
          </p:cNvPr>
          <p:cNvCxnSpPr>
            <a:cxnSpLocks/>
            <a:stCxn id="3" idx="4"/>
            <a:endCxn id="5" idx="0"/>
          </p:cNvCxnSpPr>
          <p:nvPr/>
        </p:nvCxnSpPr>
        <p:spPr>
          <a:xfrm flipH="1">
            <a:off x="1978819" y="3128119"/>
            <a:ext cx="687586" cy="729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48A44C2-0F43-6545-82EF-C40F157EC75B}"/>
              </a:ext>
            </a:extLst>
          </p:cNvPr>
          <p:cNvCxnSpPr>
            <a:cxnSpLocks/>
            <a:stCxn id="3" idx="4"/>
            <a:endCxn id="6" idx="0"/>
          </p:cNvCxnSpPr>
          <p:nvPr/>
        </p:nvCxnSpPr>
        <p:spPr>
          <a:xfrm>
            <a:off x="2666405" y="3128119"/>
            <a:ext cx="684014" cy="72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12857-6CFD-0747-91EC-8C8AB295EC4E}"/>
              </a:ext>
            </a:extLst>
          </p:cNvPr>
          <p:cNvCxnSpPr>
            <a:cxnSpLocks/>
            <a:stCxn id="3" idx="4"/>
            <a:endCxn id="7" idx="0"/>
          </p:cNvCxnSpPr>
          <p:nvPr/>
        </p:nvCxnSpPr>
        <p:spPr>
          <a:xfrm>
            <a:off x="2666405" y="3128119"/>
            <a:ext cx="1441251" cy="72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B8DA7F1-9B5E-F145-9F82-3F4045A259BD}"/>
              </a:ext>
            </a:extLst>
          </p:cNvPr>
          <p:cNvSpPr txBox="1"/>
          <p:nvPr/>
        </p:nvSpPr>
        <p:spPr>
          <a:xfrm>
            <a:off x="842963" y="4863464"/>
            <a:ext cx="36433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Related Videos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542DD35-472F-3C4E-A663-661F8A1F739B}"/>
                  </a:ext>
                </a:extLst>
              </p:cNvPr>
              <p:cNvSpPr txBox="1"/>
              <p:nvPr/>
            </p:nvSpPr>
            <p:spPr>
              <a:xfrm>
                <a:off x="6096000" y="1071563"/>
                <a:ext cx="5605464" cy="4093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Each row of the dataset creates a unidirectional graph that becomes a piece of the much larger graph of YouTube data.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Assembling this graph allows for the calculation of the PageRank of individual videos.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PageRank is an iterative algorithm that takes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time per iteration.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The entire dataset is about 8.5 million individual videos. This means, the graph has about 8.5 million vertices and about 170 million edges.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PageRank on the full dataset is a </a:t>
                </a:r>
                <a:r>
                  <a:rPr lang="en-US" sz="2000" i="1" dirty="0"/>
                  <a:t>very</a:t>
                </a:r>
                <a:r>
                  <a:rPr lang="en-US" sz="2000" dirty="0"/>
                  <a:t> time consuming endeavor.</a:t>
                </a: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542DD35-472F-3C4E-A663-661F8A1F73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1071563"/>
                <a:ext cx="5605464" cy="4093428"/>
              </a:xfrm>
              <a:prstGeom prst="rect">
                <a:avLst/>
              </a:prstGeom>
              <a:blipFill>
                <a:blip r:embed="rId2"/>
                <a:stretch>
                  <a:fillRect l="-907" t="-929" b="-15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056534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8190-D0C2-2940-84FD-18C6F02A2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/>
              <a:t>PageRank Implementation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57CC33-F607-B446-BC31-CF1ADC0A2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192" y="2666999"/>
            <a:ext cx="3643674" cy="32162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300"/>
              <a:t>We weren’t able to get Spark to emit different types of tuples from a map operation as required by most implementations.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300"/>
              <a:t>Luckily, there exists an implementation of PageRank that avoids this trouble.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300"/>
              <a:t>Algorithm traverses the graph by traversing the edge/vertices list provided by the dataset.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300"/>
              <a:t>Each iteration, relative PageRank contribution is calculated.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300"/>
              <a:t>Properly, you would run until you reach a convergance (possibly 100+ iterations), but for time purposes we ran 5 iterations.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B1DB70-FD88-874C-A78C-F5E15DDC9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30994" y="1479300"/>
            <a:ext cx="6916633" cy="357935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94240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09599"/>
            <a:ext cx="5435760" cy="20097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i="1"/>
              <a:t>Use Case 2 - Top Categories By Views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97EBA502-B3BC-3045-BD0C-5A7BED788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39" y="1701966"/>
            <a:ext cx="4765597" cy="965032"/>
          </a:xfrm>
          <a:custGeom>
            <a:avLst/>
            <a:gdLst>
              <a:gd name="connsiteX0" fmla="*/ 120172 w 3416888"/>
              <a:gd name="connsiteY0" fmla="*/ 0 h 2057399"/>
              <a:gd name="connsiteX1" fmla="*/ 3296716 w 3416888"/>
              <a:gd name="connsiteY1" fmla="*/ 0 h 2057399"/>
              <a:gd name="connsiteX2" fmla="*/ 3416888 w 3416888"/>
              <a:gd name="connsiteY2" fmla="*/ 120172 h 2057399"/>
              <a:gd name="connsiteX3" fmla="*/ 3416888 w 3416888"/>
              <a:gd name="connsiteY3" fmla="*/ 2057399 h 2057399"/>
              <a:gd name="connsiteX4" fmla="*/ 0 w 3416888"/>
              <a:gd name="connsiteY4" fmla="*/ 2057399 h 2057399"/>
              <a:gd name="connsiteX5" fmla="*/ 0 w 3416888"/>
              <a:gd name="connsiteY5" fmla="*/ 120172 h 2057399"/>
              <a:gd name="connsiteX6" fmla="*/ 120172 w 3416888"/>
              <a:gd name="connsiteY6" fmla="*/ 0 h 2057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16888" h="2057399">
                <a:moveTo>
                  <a:pt x="120172" y="0"/>
                </a:moveTo>
                <a:lnTo>
                  <a:pt x="3296716" y="0"/>
                </a:lnTo>
                <a:cubicBezTo>
                  <a:pt x="3363085" y="0"/>
                  <a:pt x="3416888" y="53803"/>
                  <a:pt x="3416888" y="120172"/>
                </a:cubicBezTo>
                <a:lnTo>
                  <a:pt x="3416888" y="2057399"/>
                </a:lnTo>
                <a:lnTo>
                  <a:pt x="0" y="2057399"/>
                </a:lnTo>
                <a:lnTo>
                  <a:pt x="0" y="120172"/>
                </a:lnTo>
                <a:cubicBezTo>
                  <a:pt x="0" y="53803"/>
                  <a:pt x="53803" y="0"/>
                  <a:pt x="120172" y="0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8" name="Picture 7" descr="A green sign with white text&#10;&#10;Description automatically generated">
            <a:extLst>
              <a:ext uri="{FF2B5EF4-FFF2-40B4-BE49-F238E27FC236}">
                <a16:creationId xmlns:a16="http://schemas.microsoft.com/office/drawing/2014/main" id="{EF1EE74B-07C4-C24A-B3B1-248FCCBF4A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39" y="2947481"/>
            <a:ext cx="4765597" cy="1036516"/>
          </a:xfrm>
          <a:custGeom>
            <a:avLst/>
            <a:gdLst>
              <a:gd name="connsiteX0" fmla="*/ 0 w 3416888"/>
              <a:gd name="connsiteY0" fmla="*/ 0 h 3240120"/>
              <a:gd name="connsiteX1" fmla="*/ 3416888 w 3416888"/>
              <a:gd name="connsiteY1" fmla="*/ 0 h 3240120"/>
              <a:gd name="connsiteX2" fmla="*/ 3416888 w 3416888"/>
              <a:gd name="connsiteY2" fmla="*/ 3119948 h 3240120"/>
              <a:gd name="connsiteX3" fmla="*/ 3296716 w 3416888"/>
              <a:gd name="connsiteY3" fmla="*/ 3240120 h 3240120"/>
              <a:gd name="connsiteX4" fmla="*/ 120172 w 3416888"/>
              <a:gd name="connsiteY4" fmla="*/ 3240120 h 3240120"/>
              <a:gd name="connsiteX5" fmla="*/ 0 w 3416888"/>
              <a:gd name="connsiteY5" fmla="*/ 3119948 h 3240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16888" h="3240120">
                <a:moveTo>
                  <a:pt x="0" y="0"/>
                </a:moveTo>
                <a:lnTo>
                  <a:pt x="3416888" y="0"/>
                </a:lnTo>
                <a:lnTo>
                  <a:pt x="3416888" y="3119948"/>
                </a:lnTo>
                <a:cubicBezTo>
                  <a:pt x="3416888" y="3186317"/>
                  <a:pt x="3363085" y="3240120"/>
                  <a:pt x="3296716" y="3240120"/>
                </a:cubicBezTo>
                <a:lnTo>
                  <a:pt x="120172" y="3240120"/>
                </a:lnTo>
                <a:cubicBezTo>
                  <a:pt x="53803" y="3240120"/>
                  <a:pt x="0" y="3186317"/>
                  <a:pt x="0" y="3119948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74425"/>
            <a:ext cx="5435760" cy="32884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/>
            <a:r>
              <a:rPr lang="en-US"/>
              <a:t>Steps:</a:t>
            </a:r>
          </a:p>
          <a:p>
            <a:pPr lvl="1"/>
            <a:r>
              <a:rPr lang="en-US"/>
              <a:t>For each row, map: (row) -&gt; (category, views) </a:t>
            </a:r>
          </a:p>
          <a:p>
            <a:pPr lvl="1"/>
            <a:r>
              <a:rPr lang="en-US"/>
              <a:t>For each tuple, reduce by adding:  (category, views) -&gt; (category, total views)</a:t>
            </a:r>
          </a:p>
          <a:p>
            <a:pPr lvl="1"/>
            <a:r>
              <a:rPr lang="en-US"/>
              <a:t>Sort results by views, descending.</a:t>
            </a:r>
          </a:p>
        </p:txBody>
      </p:sp>
    </p:spTree>
    <p:extLst>
      <p:ext uri="{BB962C8B-B14F-4D97-AF65-F5344CB8AC3E}">
        <p14:creationId xmlns:p14="http://schemas.microsoft.com/office/powerpoint/2010/main" val="119475593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BBC6B-0367-494F-8757-07D89CDA3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548" y="1074145"/>
            <a:ext cx="10131425" cy="5552501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/>
              <a:t>Background</a:t>
            </a:r>
          </a:p>
          <a:p>
            <a:r>
              <a:rPr lang="en-US" i="1" dirty="0"/>
              <a:t>Implementation</a:t>
            </a:r>
          </a:p>
          <a:p>
            <a:r>
              <a:rPr lang="en-US" i="1" dirty="0"/>
              <a:t>Tools Used</a:t>
            </a:r>
          </a:p>
          <a:p>
            <a:r>
              <a:rPr lang="en-US" i="1" dirty="0"/>
              <a:t>Challenges</a:t>
            </a:r>
          </a:p>
          <a:p>
            <a:r>
              <a:rPr lang="en-US" i="1" dirty="0"/>
              <a:t>Apache Spark</a:t>
            </a:r>
          </a:p>
          <a:p>
            <a:r>
              <a:rPr lang="en-US" i="1" dirty="0"/>
              <a:t>Architectural View of How Spark Works</a:t>
            </a:r>
          </a:p>
          <a:p>
            <a:r>
              <a:rPr lang="en-US" i="1" dirty="0"/>
              <a:t>EMR and Spark</a:t>
            </a:r>
          </a:p>
          <a:p>
            <a:r>
              <a:rPr lang="en-US" i="1" dirty="0"/>
              <a:t>Steps We Followed</a:t>
            </a:r>
          </a:p>
          <a:p>
            <a:r>
              <a:rPr lang="en-US" i="1" dirty="0"/>
              <a:t>The Dataset</a:t>
            </a:r>
          </a:p>
          <a:p>
            <a:r>
              <a:rPr lang="en-US" i="1" dirty="0"/>
              <a:t>Constraints &amp; Issues</a:t>
            </a:r>
          </a:p>
          <a:p>
            <a:r>
              <a:rPr lang="en-US" i="1" dirty="0"/>
              <a:t>Ownership</a:t>
            </a:r>
          </a:p>
          <a:p>
            <a:r>
              <a:rPr lang="en-US" i="1" dirty="0"/>
              <a:t>Our Analysis</a:t>
            </a:r>
          </a:p>
          <a:p>
            <a:r>
              <a:rPr lang="en-US" i="1" dirty="0"/>
              <a:t>Demo</a:t>
            </a:r>
          </a:p>
          <a:p>
            <a:r>
              <a:rPr lang="en-US" i="1" dirty="0"/>
              <a:t>Questions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661B83-6D34-EC43-9C02-2BAA8CEBE065}"/>
              </a:ext>
            </a:extLst>
          </p:cNvPr>
          <p:cNvSpPr txBox="1"/>
          <p:nvPr/>
        </p:nvSpPr>
        <p:spPr>
          <a:xfrm>
            <a:off x="661013" y="341523"/>
            <a:ext cx="3393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Topics</a:t>
            </a:r>
          </a:p>
        </p:txBody>
      </p:sp>
    </p:spTree>
    <p:extLst>
      <p:ext uri="{BB962C8B-B14F-4D97-AF65-F5344CB8AC3E}">
        <p14:creationId xmlns:p14="http://schemas.microsoft.com/office/powerpoint/2010/main" val="13797672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09599"/>
            <a:ext cx="5435760" cy="20097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i="1"/>
              <a:t>Use Case 3 - Top Categories By Videos</a:t>
            </a:r>
          </a:p>
        </p:txBody>
      </p:sp>
      <p:pic>
        <p:nvPicPr>
          <p:cNvPr id="30" name="Content Placeholder 14">
            <a:extLst>
              <a:ext uri="{FF2B5EF4-FFF2-40B4-BE49-F238E27FC236}">
                <a16:creationId xmlns:a16="http://schemas.microsoft.com/office/drawing/2014/main" id="{0E476CE2-971A-1944-88D2-7268FF84B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39" y="1630482"/>
            <a:ext cx="4765597" cy="1036516"/>
          </a:xfrm>
          <a:custGeom>
            <a:avLst/>
            <a:gdLst>
              <a:gd name="connsiteX0" fmla="*/ 120172 w 3416888"/>
              <a:gd name="connsiteY0" fmla="*/ 0 h 2057399"/>
              <a:gd name="connsiteX1" fmla="*/ 3296716 w 3416888"/>
              <a:gd name="connsiteY1" fmla="*/ 0 h 2057399"/>
              <a:gd name="connsiteX2" fmla="*/ 3416888 w 3416888"/>
              <a:gd name="connsiteY2" fmla="*/ 120172 h 2057399"/>
              <a:gd name="connsiteX3" fmla="*/ 3416888 w 3416888"/>
              <a:gd name="connsiteY3" fmla="*/ 2057399 h 2057399"/>
              <a:gd name="connsiteX4" fmla="*/ 0 w 3416888"/>
              <a:gd name="connsiteY4" fmla="*/ 2057399 h 2057399"/>
              <a:gd name="connsiteX5" fmla="*/ 0 w 3416888"/>
              <a:gd name="connsiteY5" fmla="*/ 120172 h 2057399"/>
              <a:gd name="connsiteX6" fmla="*/ 120172 w 3416888"/>
              <a:gd name="connsiteY6" fmla="*/ 0 h 2057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16888" h="2057399">
                <a:moveTo>
                  <a:pt x="120172" y="0"/>
                </a:moveTo>
                <a:lnTo>
                  <a:pt x="3296716" y="0"/>
                </a:lnTo>
                <a:cubicBezTo>
                  <a:pt x="3363085" y="0"/>
                  <a:pt x="3416888" y="53803"/>
                  <a:pt x="3416888" y="120172"/>
                </a:cubicBezTo>
                <a:lnTo>
                  <a:pt x="3416888" y="2057399"/>
                </a:lnTo>
                <a:lnTo>
                  <a:pt x="0" y="2057399"/>
                </a:lnTo>
                <a:lnTo>
                  <a:pt x="0" y="120172"/>
                </a:lnTo>
                <a:cubicBezTo>
                  <a:pt x="0" y="53803"/>
                  <a:pt x="53803" y="0"/>
                  <a:pt x="120172" y="0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19" name="Picture 18" descr="A black sign with white text&#10;&#10;Description automatically generated">
            <a:extLst>
              <a:ext uri="{FF2B5EF4-FFF2-40B4-BE49-F238E27FC236}">
                <a16:creationId xmlns:a16="http://schemas.microsoft.com/office/drawing/2014/main" id="{0C8538C1-A873-FF4A-847E-776EB44A7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39" y="2947481"/>
            <a:ext cx="4765597" cy="1262883"/>
          </a:xfrm>
          <a:custGeom>
            <a:avLst/>
            <a:gdLst>
              <a:gd name="connsiteX0" fmla="*/ 0 w 3416888"/>
              <a:gd name="connsiteY0" fmla="*/ 0 h 3240120"/>
              <a:gd name="connsiteX1" fmla="*/ 3416888 w 3416888"/>
              <a:gd name="connsiteY1" fmla="*/ 0 h 3240120"/>
              <a:gd name="connsiteX2" fmla="*/ 3416888 w 3416888"/>
              <a:gd name="connsiteY2" fmla="*/ 3119948 h 3240120"/>
              <a:gd name="connsiteX3" fmla="*/ 3296716 w 3416888"/>
              <a:gd name="connsiteY3" fmla="*/ 3240120 h 3240120"/>
              <a:gd name="connsiteX4" fmla="*/ 120172 w 3416888"/>
              <a:gd name="connsiteY4" fmla="*/ 3240120 h 3240120"/>
              <a:gd name="connsiteX5" fmla="*/ 0 w 3416888"/>
              <a:gd name="connsiteY5" fmla="*/ 3119948 h 3240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16888" h="3240120">
                <a:moveTo>
                  <a:pt x="0" y="0"/>
                </a:moveTo>
                <a:lnTo>
                  <a:pt x="3416888" y="0"/>
                </a:lnTo>
                <a:lnTo>
                  <a:pt x="3416888" y="3119948"/>
                </a:lnTo>
                <a:cubicBezTo>
                  <a:pt x="3416888" y="3186317"/>
                  <a:pt x="3363085" y="3240120"/>
                  <a:pt x="3296716" y="3240120"/>
                </a:cubicBezTo>
                <a:lnTo>
                  <a:pt x="120172" y="3240120"/>
                </a:lnTo>
                <a:cubicBezTo>
                  <a:pt x="53803" y="3240120"/>
                  <a:pt x="0" y="3186317"/>
                  <a:pt x="0" y="3119948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74425"/>
            <a:ext cx="5435760" cy="32884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/>
            <a:r>
              <a:rPr lang="en-US"/>
              <a:t>Steps:</a:t>
            </a:r>
          </a:p>
          <a:p>
            <a:pPr lvl="1"/>
            <a:r>
              <a:rPr lang="en-US"/>
              <a:t>For each row, map: (dataset) -&gt; (category, 1)</a:t>
            </a:r>
          </a:p>
          <a:p>
            <a:pPr lvl="1"/>
            <a:r>
              <a:rPr lang="en-US"/>
              <a:t>For each tuple, reduce by adding: (category, 1) -&gt; (category, total number of videos)</a:t>
            </a:r>
          </a:p>
          <a:p>
            <a:pPr lvl="1"/>
            <a:r>
              <a:rPr lang="en-US"/>
              <a:t>Sort by number of videos.</a:t>
            </a:r>
          </a:p>
        </p:txBody>
      </p:sp>
    </p:spTree>
    <p:extLst>
      <p:ext uri="{BB962C8B-B14F-4D97-AF65-F5344CB8AC3E}">
        <p14:creationId xmlns:p14="http://schemas.microsoft.com/office/powerpoint/2010/main" val="1249189663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09599"/>
            <a:ext cx="5435760" cy="20097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i="1"/>
              <a:t>Use Case 4 - Top Highly Rated Videos</a:t>
            </a:r>
          </a:p>
        </p:txBody>
      </p:sp>
      <p:pic>
        <p:nvPicPr>
          <p:cNvPr id="4" name="Picture 3" descr="A close up of a screen&#10;&#10;Description automatically generated">
            <a:extLst>
              <a:ext uri="{FF2B5EF4-FFF2-40B4-BE49-F238E27FC236}">
                <a16:creationId xmlns:a16="http://schemas.microsoft.com/office/drawing/2014/main" id="{A0A86993-717E-6C47-90E1-7F6EE08AA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39" y="1773450"/>
            <a:ext cx="4765597" cy="893548"/>
          </a:xfrm>
          <a:custGeom>
            <a:avLst/>
            <a:gdLst>
              <a:gd name="connsiteX0" fmla="*/ 120172 w 3416888"/>
              <a:gd name="connsiteY0" fmla="*/ 0 h 2057399"/>
              <a:gd name="connsiteX1" fmla="*/ 3296716 w 3416888"/>
              <a:gd name="connsiteY1" fmla="*/ 0 h 2057399"/>
              <a:gd name="connsiteX2" fmla="*/ 3416888 w 3416888"/>
              <a:gd name="connsiteY2" fmla="*/ 120172 h 2057399"/>
              <a:gd name="connsiteX3" fmla="*/ 3416888 w 3416888"/>
              <a:gd name="connsiteY3" fmla="*/ 2057399 h 2057399"/>
              <a:gd name="connsiteX4" fmla="*/ 0 w 3416888"/>
              <a:gd name="connsiteY4" fmla="*/ 2057399 h 2057399"/>
              <a:gd name="connsiteX5" fmla="*/ 0 w 3416888"/>
              <a:gd name="connsiteY5" fmla="*/ 120172 h 2057399"/>
              <a:gd name="connsiteX6" fmla="*/ 120172 w 3416888"/>
              <a:gd name="connsiteY6" fmla="*/ 0 h 2057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16888" h="2057399">
                <a:moveTo>
                  <a:pt x="120172" y="0"/>
                </a:moveTo>
                <a:lnTo>
                  <a:pt x="3296716" y="0"/>
                </a:lnTo>
                <a:cubicBezTo>
                  <a:pt x="3363085" y="0"/>
                  <a:pt x="3416888" y="53803"/>
                  <a:pt x="3416888" y="120172"/>
                </a:cubicBezTo>
                <a:lnTo>
                  <a:pt x="3416888" y="2057399"/>
                </a:lnTo>
                <a:lnTo>
                  <a:pt x="0" y="2057399"/>
                </a:lnTo>
                <a:lnTo>
                  <a:pt x="0" y="120172"/>
                </a:lnTo>
                <a:cubicBezTo>
                  <a:pt x="0" y="53803"/>
                  <a:pt x="53803" y="0"/>
                  <a:pt x="120172" y="0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6" name="Picture 5" descr="A green sign with white text&#10;&#10;Description automatically generated">
            <a:extLst>
              <a:ext uri="{FF2B5EF4-FFF2-40B4-BE49-F238E27FC236}">
                <a16:creationId xmlns:a16="http://schemas.microsoft.com/office/drawing/2014/main" id="{CA168F5C-B431-624F-8DA4-E47BA0E37E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39" y="2947481"/>
            <a:ext cx="4765597" cy="2442368"/>
          </a:xfrm>
          <a:custGeom>
            <a:avLst/>
            <a:gdLst>
              <a:gd name="connsiteX0" fmla="*/ 0 w 3416888"/>
              <a:gd name="connsiteY0" fmla="*/ 0 h 3240120"/>
              <a:gd name="connsiteX1" fmla="*/ 3416888 w 3416888"/>
              <a:gd name="connsiteY1" fmla="*/ 0 h 3240120"/>
              <a:gd name="connsiteX2" fmla="*/ 3416888 w 3416888"/>
              <a:gd name="connsiteY2" fmla="*/ 3119948 h 3240120"/>
              <a:gd name="connsiteX3" fmla="*/ 3296716 w 3416888"/>
              <a:gd name="connsiteY3" fmla="*/ 3240120 h 3240120"/>
              <a:gd name="connsiteX4" fmla="*/ 120172 w 3416888"/>
              <a:gd name="connsiteY4" fmla="*/ 3240120 h 3240120"/>
              <a:gd name="connsiteX5" fmla="*/ 0 w 3416888"/>
              <a:gd name="connsiteY5" fmla="*/ 3119948 h 3240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16888" h="3240120">
                <a:moveTo>
                  <a:pt x="0" y="0"/>
                </a:moveTo>
                <a:lnTo>
                  <a:pt x="3416888" y="0"/>
                </a:lnTo>
                <a:lnTo>
                  <a:pt x="3416888" y="3119948"/>
                </a:lnTo>
                <a:cubicBezTo>
                  <a:pt x="3416888" y="3186317"/>
                  <a:pt x="3363085" y="3240120"/>
                  <a:pt x="3296716" y="3240120"/>
                </a:cubicBezTo>
                <a:lnTo>
                  <a:pt x="120172" y="3240120"/>
                </a:lnTo>
                <a:cubicBezTo>
                  <a:pt x="53803" y="3240120"/>
                  <a:pt x="0" y="3186317"/>
                  <a:pt x="0" y="3119948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74425"/>
            <a:ext cx="5435760" cy="32884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/>
            <a:r>
              <a:rPr lang="en-US"/>
              <a:t>Steps:</a:t>
            </a:r>
          </a:p>
          <a:p>
            <a:pPr lvl="1"/>
            <a:r>
              <a:rPr lang="en-US"/>
              <a:t>For each row, map: (dataset) -&gt; (video ID, rating)</a:t>
            </a:r>
          </a:p>
          <a:p>
            <a:pPr lvl="1"/>
            <a:r>
              <a:rPr lang="en-US"/>
              <a:t>Sort by rating.</a:t>
            </a:r>
          </a:p>
          <a:p>
            <a:pPr lvl="1"/>
            <a:r>
              <a:rPr lang="en-US"/>
              <a:t>Later improvements sorted secondarily by number of ratings.</a:t>
            </a:r>
          </a:p>
        </p:txBody>
      </p:sp>
    </p:spTree>
    <p:extLst>
      <p:ext uri="{BB962C8B-B14F-4D97-AF65-F5344CB8AC3E}">
        <p14:creationId xmlns:p14="http://schemas.microsoft.com/office/powerpoint/2010/main" val="1082673100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09599"/>
            <a:ext cx="5435760" cy="20097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i="1"/>
              <a:t>Use Case 5 - Top Highly commented Videos</a:t>
            </a:r>
          </a:p>
        </p:txBody>
      </p:sp>
      <p:pic>
        <p:nvPicPr>
          <p:cNvPr id="4" name="Picture 3" descr="A close up of a screen&#10;&#10;Description automatically generated">
            <a:extLst>
              <a:ext uri="{FF2B5EF4-FFF2-40B4-BE49-F238E27FC236}">
                <a16:creationId xmlns:a16="http://schemas.microsoft.com/office/drawing/2014/main" id="{15878B7F-D6AF-7D4A-97DA-479BD620F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39" y="1821106"/>
            <a:ext cx="4765597" cy="845892"/>
          </a:xfrm>
          <a:custGeom>
            <a:avLst/>
            <a:gdLst>
              <a:gd name="connsiteX0" fmla="*/ 120172 w 3416888"/>
              <a:gd name="connsiteY0" fmla="*/ 0 h 2057399"/>
              <a:gd name="connsiteX1" fmla="*/ 3296716 w 3416888"/>
              <a:gd name="connsiteY1" fmla="*/ 0 h 2057399"/>
              <a:gd name="connsiteX2" fmla="*/ 3416888 w 3416888"/>
              <a:gd name="connsiteY2" fmla="*/ 120172 h 2057399"/>
              <a:gd name="connsiteX3" fmla="*/ 3416888 w 3416888"/>
              <a:gd name="connsiteY3" fmla="*/ 2057399 h 2057399"/>
              <a:gd name="connsiteX4" fmla="*/ 0 w 3416888"/>
              <a:gd name="connsiteY4" fmla="*/ 2057399 h 2057399"/>
              <a:gd name="connsiteX5" fmla="*/ 0 w 3416888"/>
              <a:gd name="connsiteY5" fmla="*/ 120172 h 2057399"/>
              <a:gd name="connsiteX6" fmla="*/ 120172 w 3416888"/>
              <a:gd name="connsiteY6" fmla="*/ 0 h 2057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16888" h="2057399">
                <a:moveTo>
                  <a:pt x="120172" y="0"/>
                </a:moveTo>
                <a:lnTo>
                  <a:pt x="3296716" y="0"/>
                </a:lnTo>
                <a:cubicBezTo>
                  <a:pt x="3363085" y="0"/>
                  <a:pt x="3416888" y="53803"/>
                  <a:pt x="3416888" y="120172"/>
                </a:cubicBezTo>
                <a:lnTo>
                  <a:pt x="3416888" y="2057399"/>
                </a:lnTo>
                <a:lnTo>
                  <a:pt x="0" y="2057399"/>
                </a:lnTo>
                <a:lnTo>
                  <a:pt x="0" y="120172"/>
                </a:lnTo>
                <a:cubicBezTo>
                  <a:pt x="0" y="53803"/>
                  <a:pt x="53803" y="0"/>
                  <a:pt x="120172" y="0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8" name="Picture 7" descr="A green sign with white text&#10;&#10;Description automatically generated">
            <a:extLst>
              <a:ext uri="{FF2B5EF4-FFF2-40B4-BE49-F238E27FC236}">
                <a16:creationId xmlns:a16="http://schemas.microsoft.com/office/drawing/2014/main" id="{BB1BA29C-797F-9C45-B8C4-5064B06DB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39" y="2947481"/>
            <a:ext cx="4765597" cy="1441591"/>
          </a:xfrm>
          <a:custGeom>
            <a:avLst/>
            <a:gdLst>
              <a:gd name="connsiteX0" fmla="*/ 0 w 3416888"/>
              <a:gd name="connsiteY0" fmla="*/ 0 h 3240120"/>
              <a:gd name="connsiteX1" fmla="*/ 3416888 w 3416888"/>
              <a:gd name="connsiteY1" fmla="*/ 0 h 3240120"/>
              <a:gd name="connsiteX2" fmla="*/ 3416888 w 3416888"/>
              <a:gd name="connsiteY2" fmla="*/ 3119948 h 3240120"/>
              <a:gd name="connsiteX3" fmla="*/ 3296716 w 3416888"/>
              <a:gd name="connsiteY3" fmla="*/ 3240120 h 3240120"/>
              <a:gd name="connsiteX4" fmla="*/ 120172 w 3416888"/>
              <a:gd name="connsiteY4" fmla="*/ 3240120 h 3240120"/>
              <a:gd name="connsiteX5" fmla="*/ 0 w 3416888"/>
              <a:gd name="connsiteY5" fmla="*/ 3119948 h 3240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16888" h="3240120">
                <a:moveTo>
                  <a:pt x="0" y="0"/>
                </a:moveTo>
                <a:lnTo>
                  <a:pt x="3416888" y="0"/>
                </a:lnTo>
                <a:lnTo>
                  <a:pt x="3416888" y="3119948"/>
                </a:lnTo>
                <a:cubicBezTo>
                  <a:pt x="3416888" y="3186317"/>
                  <a:pt x="3363085" y="3240120"/>
                  <a:pt x="3296716" y="3240120"/>
                </a:cubicBezTo>
                <a:lnTo>
                  <a:pt x="120172" y="3240120"/>
                </a:lnTo>
                <a:cubicBezTo>
                  <a:pt x="53803" y="3240120"/>
                  <a:pt x="0" y="3186317"/>
                  <a:pt x="0" y="3119948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74425"/>
            <a:ext cx="5435760" cy="32884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/>
            <a:r>
              <a:rPr lang="en-US"/>
              <a:t>Steps:</a:t>
            </a:r>
          </a:p>
          <a:p>
            <a:pPr lvl="1"/>
            <a:r>
              <a:rPr lang="en-US"/>
              <a:t>For each row, map: (dataset) -&gt; (video id, number of comments) </a:t>
            </a:r>
          </a:p>
          <a:p>
            <a:pPr lvl="1"/>
            <a:r>
              <a:rPr lang="en-US"/>
              <a:t>Sort by number of comments.</a:t>
            </a:r>
          </a:p>
          <a:p>
            <a:pPr lvl="1"/>
            <a:r>
              <a:rPr lang="en-US"/>
              <a:t>Implementation to the left includes the category in the tuple, but it is not necessary for the analysis.</a:t>
            </a:r>
          </a:p>
        </p:txBody>
      </p:sp>
    </p:spTree>
    <p:extLst>
      <p:ext uri="{BB962C8B-B14F-4D97-AF65-F5344CB8AC3E}">
        <p14:creationId xmlns:p14="http://schemas.microsoft.com/office/powerpoint/2010/main" val="3627204145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F627-AE23-7F4E-B903-D29AAEFA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09599"/>
            <a:ext cx="5435760" cy="20097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i="1"/>
              <a:t>Use Case 6 - Top Video Uploaders</a:t>
            </a:r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647700-1E51-0545-AF90-446A9509C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39" y="1594740"/>
            <a:ext cx="4765597" cy="1072258"/>
          </a:xfrm>
          <a:custGeom>
            <a:avLst/>
            <a:gdLst>
              <a:gd name="connsiteX0" fmla="*/ 120172 w 3416888"/>
              <a:gd name="connsiteY0" fmla="*/ 0 h 2057399"/>
              <a:gd name="connsiteX1" fmla="*/ 3296716 w 3416888"/>
              <a:gd name="connsiteY1" fmla="*/ 0 h 2057399"/>
              <a:gd name="connsiteX2" fmla="*/ 3416888 w 3416888"/>
              <a:gd name="connsiteY2" fmla="*/ 120172 h 2057399"/>
              <a:gd name="connsiteX3" fmla="*/ 3416888 w 3416888"/>
              <a:gd name="connsiteY3" fmla="*/ 2057399 h 2057399"/>
              <a:gd name="connsiteX4" fmla="*/ 0 w 3416888"/>
              <a:gd name="connsiteY4" fmla="*/ 2057399 h 2057399"/>
              <a:gd name="connsiteX5" fmla="*/ 0 w 3416888"/>
              <a:gd name="connsiteY5" fmla="*/ 120172 h 2057399"/>
              <a:gd name="connsiteX6" fmla="*/ 120172 w 3416888"/>
              <a:gd name="connsiteY6" fmla="*/ 0 h 2057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16888" h="2057399">
                <a:moveTo>
                  <a:pt x="120172" y="0"/>
                </a:moveTo>
                <a:lnTo>
                  <a:pt x="3296716" y="0"/>
                </a:lnTo>
                <a:cubicBezTo>
                  <a:pt x="3363085" y="0"/>
                  <a:pt x="3416888" y="53803"/>
                  <a:pt x="3416888" y="120172"/>
                </a:cubicBezTo>
                <a:lnTo>
                  <a:pt x="3416888" y="2057399"/>
                </a:lnTo>
                <a:lnTo>
                  <a:pt x="0" y="2057399"/>
                </a:lnTo>
                <a:lnTo>
                  <a:pt x="0" y="120172"/>
                </a:lnTo>
                <a:cubicBezTo>
                  <a:pt x="0" y="53803"/>
                  <a:pt x="53803" y="0"/>
                  <a:pt x="120172" y="0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8" name="Picture 7" descr="A green sign with white text&#10;&#10;Description automatically generated">
            <a:extLst>
              <a:ext uri="{FF2B5EF4-FFF2-40B4-BE49-F238E27FC236}">
                <a16:creationId xmlns:a16="http://schemas.microsoft.com/office/drawing/2014/main" id="{7BF34A45-252A-DD4A-8B61-A5A269536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39" y="2947481"/>
            <a:ext cx="4765597" cy="2037292"/>
          </a:xfrm>
          <a:custGeom>
            <a:avLst/>
            <a:gdLst>
              <a:gd name="connsiteX0" fmla="*/ 0 w 3416888"/>
              <a:gd name="connsiteY0" fmla="*/ 0 h 3240120"/>
              <a:gd name="connsiteX1" fmla="*/ 3416888 w 3416888"/>
              <a:gd name="connsiteY1" fmla="*/ 0 h 3240120"/>
              <a:gd name="connsiteX2" fmla="*/ 3416888 w 3416888"/>
              <a:gd name="connsiteY2" fmla="*/ 3119948 h 3240120"/>
              <a:gd name="connsiteX3" fmla="*/ 3296716 w 3416888"/>
              <a:gd name="connsiteY3" fmla="*/ 3240120 h 3240120"/>
              <a:gd name="connsiteX4" fmla="*/ 120172 w 3416888"/>
              <a:gd name="connsiteY4" fmla="*/ 3240120 h 3240120"/>
              <a:gd name="connsiteX5" fmla="*/ 0 w 3416888"/>
              <a:gd name="connsiteY5" fmla="*/ 3119948 h 3240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16888" h="3240120">
                <a:moveTo>
                  <a:pt x="0" y="0"/>
                </a:moveTo>
                <a:lnTo>
                  <a:pt x="3416888" y="0"/>
                </a:lnTo>
                <a:lnTo>
                  <a:pt x="3416888" y="3119948"/>
                </a:lnTo>
                <a:cubicBezTo>
                  <a:pt x="3416888" y="3186317"/>
                  <a:pt x="3363085" y="3240120"/>
                  <a:pt x="3296716" y="3240120"/>
                </a:cubicBezTo>
                <a:lnTo>
                  <a:pt x="120172" y="3240120"/>
                </a:lnTo>
                <a:cubicBezTo>
                  <a:pt x="53803" y="3240120"/>
                  <a:pt x="0" y="3186317"/>
                  <a:pt x="0" y="3119948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ACFA886-9708-4A77-B948-8D0DDDB3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74425"/>
            <a:ext cx="5435760" cy="32884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/>
            <a:r>
              <a:rPr lang="en-US"/>
              <a:t>Steps:</a:t>
            </a:r>
          </a:p>
          <a:p>
            <a:pPr lvl="1"/>
            <a:r>
              <a:rPr lang="en-US"/>
              <a:t>For each row, map: (dataset) -&gt; (username, 1)</a:t>
            </a:r>
          </a:p>
          <a:p>
            <a:pPr lvl="1"/>
            <a:r>
              <a:rPr lang="en-US"/>
              <a:t>For each tuple, reduce by adding: (username, 1) -&gt; (username, total number of videos)</a:t>
            </a:r>
          </a:p>
        </p:txBody>
      </p:sp>
    </p:spTree>
    <p:extLst>
      <p:ext uri="{BB962C8B-B14F-4D97-AF65-F5344CB8AC3E}">
        <p14:creationId xmlns:p14="http://schemas.microsoft.com/office/powerpoint/2010/main" val="2305510308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07775-9998-8C45-8630-5B225FD41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2700866"/>
            <a:ext cx="10131425" cy="1456267"/>
          </a:xfrm>
        </p:spPr>
        <p:txBody>
          <a:bodyPr/>
          <a:lstStyle/>
          <a:p>
            <a:pPr algn="ctr"/>
            <a:r>
              <a:rPr lang="en-US" i="1" cap="none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372811579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07775-9998-8C45-8630-5B225FD41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2700866"/>
            <a:ext cx="10131425" cy="1456267"/>
          </a:xfrm>
        </p:spPr>
        <p:txBody>
          <a:bodyPr/>
          <a:lstStyle/>
          <a:p>
            <a:pPr algn="ctr"/>
            <a:r>
              <a:rPr lang="en-US" i="1" cap="none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47233651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FA047-C786-284B-B27E-514D7824E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r>
              <a:rPr lang="en-US" i="1" cap="none"/>
              <a:t>Background</a:t>
            </a:r>
            <a:endParaRPr lang="en-US" i="1" cap="non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16DDDB6-40BB-40D5-960F-1FDDC21316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3298600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4014435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5E64-B799-7C48-B991-5A3A2A8C8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869" y="643466"/>
            <a:ext cx="3143875" cy="5571065"/>
          </a:xfrm>
        </p:spPr>
        <p:txBody>
          <a:bodyPr anchor="ctr">
            <a:normAutofit/>
          </a:bodyPr>
          <a:lstStyle/>
          <a:p>
            <a:r>
              <a:rPr lang="en-US" sz="2800" i="1" cap="none"/>
              <a:t>Implementation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672142-94D6-400E-B188-309B101D8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127259A-B804-4AD2-9BC6-66F7BB218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9B4E8A7-8505-4752-9B81-C739116C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24B294FB-EAB8-4E7A-AA9E-3DC68C4E07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479419"/>
              </p:ext>
            </p:extLst>
          </p:nvPr>
        </p:nvGraphicFramePr>
        <p:xfrm>
          <a:off x="643467" y="643467"/>
          <a:ext cx="6243992" cy="5571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1147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81EC-264A-3F43-A742-C812558A8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800" y="221412"/>
            <a:ext cx="6451332" cy="1089803"/>
          </a:xfrm>
        </p:spPr>
        <p:txBody>
          <a:bodyPr/>
          <a:lstStyle/>
          <a:p>
            <a:pPr algn="l"/>
            <a:r>
              <a:rPr lang="en-US" i="1" cap="none" dirty="0"/>
              <a:t>Tools and software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DF24A2-CE85-934B-8431-7304C4F6850C}"/>
              </a:ext>
            </a:extLst>
          </p:cNvPr>
          <p:cNvSpPr txBox="1"/>
          <p:nvPr/>
        </p:nvSpPr>
        <p:spPr>
          <a:xfrm>
            <a:off x="1085850" y="1399085"/>
            <a:ext cx="470058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project uses following </a:t>
            </a:r>
          </a:p>
          <a:p>
            <a:r>
              <a:rPr lang="en-US" sz="2000" dirty="0"/>
              <a:t>concepts and tools throughout </a:t>
            </a:r>
          </a:p>
          <a:p>
            <a:r>
              <a:rPr lang="en-US" sz="2000" dirty="0"/>
              <a:t>its lifecycle</a:t>
            </a:r>
          </a:p>
          <a:p>
            <a:endParaRPr lang="en-US" dirty="0"/>
          </a:p>
        </p:txBody>
      </p:sp>
      <p:pic>
        <p:nvPicPr>
          <p:cNvPr id="1026" name="Picture 2" descr="Image result for python logo">
            <a:extLst>
              <a:ext uri="{FF2B5EF4-FFF2-40B4-BE49-F238E27FC236}">
                <a16:creationId xmlns:a16="http://schemas.microsoft.com/office/drawing/2014/main" id="{9A56141C-11D1-4342-9AC0-93AF3F9FA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797" y="4478739"/>
            <a:ext cx="16002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spark logo">
            <a:extLst>
              <a:ext uri="{FF2B5EF4-FFF2-40B4-BE49-F238E27FC236}">
                <a16:creationId xmlns:a16="http://schemas.microsoft.com/office/drawing/2014/main" id="{33A64644-9135-7147-9741-5B60BDD0E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800" y="2557463"/>
            <a:ext cx="3074168" cy="16002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030" name="Picture 6" descr="Image result for pyspark logo">
            <a:extLst>
              <a:ext uri="{FF2B5EF4-FFF2-40B4-BE49-F238E27FC236}">
                <a16:creationId xmlns:a16="http://schemas.microsoft.com/office/drawing/2014/main" id="{B1F3FE7C-E602-6642-A64D-AF74DBA12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7010" y="4876059"/>
            <a:ext cx="2840262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820D8F-D581-7C49-B19F-904D5C8E7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5154" y="2691747"/>
            <a:ext cx="1376396" cy="1600200"/>
          </a:xfrm>
          <a:prstGeom prst="rect">
            <a:avLst/>
          </a:prstGeom>
        </p:spPr>
      </p:pic>
      <p:pic>
        <p:nvPicPr>
          <p:cNvPr id="1032" name="Picture 8" descr="Image result for java logo">
            <a:extLst>
              <a:ext uri="{FF2B5EF4-FFF2-40B4-BE49-F238E27FC236}">
                <a16:creationId xmlns:a16="http://schemas.microsoft.com/office/drawing/2014/main" id="{B01D159C-4CB3-B246-9A16-D05C31C75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9314" y="3275859"/>
            <a:ext cx="876212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45F00D0-AB96-5E47-81C6-2F625AD4B0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8686906" y="1311215"/>
            <a:ext cx="1612949" cy="161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7427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0A1C7-FA9C-3441-8841-799578EAB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609600"/>
            <a:ext cx="6573685" cy="1905000"/>
          </a:xfrm>
        </p:spPr>
        <p:txBody>
          <a:bodyPr>
            <a:normAutofit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80AEF00-3C38-0749-9DCC-3611BCF52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6573684" cy="3216276"/>
          </a:xfrm>
        </p:spPr>
        <p:txBody>
          <a:bodyPr anchor="t">
            <a:normAutofit/>
          </a:bodyPr>
          <a:lstStyle/>
          <a:p>
            <a:r>
              <a:rPr lang="en-US" dirty="0"/>
              <a:t>Installing toolset (Hadoop, Spark, </a:t>
            </a:r>
            <a:r>
              <a:rPr lang="en-US" dirty="0" err="1"/>
              <a:t>PySpark</a:t>
            </a:r>
            <a:r>
              <a:rPr lang="en-US" dirty="0"/>
              <a:t>) on personal machines.</a:t>
            </a:r>
          </a:p>
          <a:p>
            <a:r>
              <a:rPr lang="en-US" dirty="0"/>
              <a:t>Implementation of PageRank algorithm in Spark.</a:t>
            </a:r>
          </a:p>
          <a:p>
            <a:r>
              <a:rPr lang="en-US" dirty="0"/>
              <a:t>Implementation of additional data analysis methods in Spark.</a:t>
            </a:r>
          </a:p>
          <a:p>
            <a:r>
              <a:rPr lang="en-US" dirty="0"/>
              <a:t>Running Spark tasks on AWS / EMR.</a:t>
            </a:r>
          </a:p>
        </p:txBody>
      </p:sp>
      <p:pic>
        <p:nvPicPr>
          <p:cNvPr id="9" name="Graphic 8" descr="Robot">
            <a:extLst>
              <a:ext uri="{FF2B5EF4-FFF2-40B4-BE49-F238E27FC236}">
                <a16:creationId xmlns:a16="http://schemas.microsoft.com/office/drawing/2014/main" id="{F6BDFE5F-DB7F-0F41-8ED9-AFC43EB72C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66667" y="1440606"/>
            <a:ext cx="3976788" cy="397678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919804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4F916-686A-1844-8894-56FB18578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US" sz="2800" cap="none"/>
              <a:t>Apache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8B558-6EFE-6A48-876D-19DFA95E3B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100"/>
              <a:t>Apache Spark was built on top of the Apache Hadoop framework.</a:t>
            </a:r>
          </a:p>
          <a:p>
            <a:pPr>
              <a:lnSpc>
                <a:spcPct val="90000"/>
              </a:lnSpc>
            </a:pPr>
            <a:r>
              <a:rPr lang="en-US" sz="1100"/>
              <a:t>It extends the MapReduce model to efficiently use it for more type of computations using interactive queries and stream processing.</a:t>
            </a:r>
          </a:p>
          <a:p>
            <a:pPr>
              <a:lnSpc>
                <a:spcPct val="90000"/>
              </a:lnSpc>
            </a:pPr>
            <a:r>
              <a:rPr lang="en-US" sz="1100"/>
              <a:t>Resilient Distributed Datasets (RDDs) are the fundamental data structures of Spark.</a:t>
            </a:r>
          </a:p>
          <a:p>
            <a:pPr>
              <a:lnSpc>
                <a:spcPct val="90000"/>
              </a:lnSpc>
            </a:pPr>
            <a:r>
              <a:rPr lang="en-US" sz="1100"/>
              <a:t>Spark automatically distributes the data contained in RDDs across cluster and parallelizes the data.</a:t>
            </a:r>
          </a:p>
          <a:p>
            <a:pPr>
              <a:lnSpc>
                <a:spcPct val="90000"/>
              </a:lnSpc>
            </a:pPr>
            <a:r>
              <a:rPr lang="en-US" sz="1100"/>
              <a:t>Written in Scala Language</a:t>
            </a:r>
          </a:p>
          <a:p>
            <a:pPr>
              <a:lnSpc>
                <a:spcPct val="90000"/>
              </a:lnSpc>
            </a:pPr>
            <a:r>
              <a:rPr lang="en-US" sz="1100"/>
              <a:t>To support Python with Spark, community released a PySpark shell and Python library</a:t>
            </a:r>
          </a:p>
        </p:txBody>
      </p:sp>
      <p:pic>
        <p:nvPicPr>
          <p:cNvPr id="5" name="Picture 4" descr="A green sign with white text&#10;&#10;Description automatically generated">
            <a:extLst>
              <a:ext uri="{FF2B5EF4-FFF2-40B4-BE49-F238E27FC236}">
                <a16:creationId xmlns:a16="http://schemas.microsoft.com/office/drawing/2014/main" id="{3DF602D0-3C02-774F-BE5D-1242E26931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94" y="1358260"/>
            <a:ext cx="6916633" cy="382143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024064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B3573-A380-F84D-A228-1D8C2451D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50" y="275033"/>
            <a:ext cx="9905998" cy="1905000"/>
          </a:xfrm>
        </p:spPr>
        <p:txBody>
          <a:bodyPr/>
          <a:lstStyle/>
          <a:p>
            <a:r>
              <a:rPr lang="en-US" dirty="0"/>
              <a:t>Architectural view of how spark works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31DEFA-2D53-FB41-8C28-6C71E5214169}"/>
              </a:ext>
            </a:extLst>
          </p:cNvPr>
          <p:cNvSpPr/>
          <p:nvPr/>
        </p:nvSpPr>
        <p:spPr>
          <a:xfrm>
            <a:off x="1157288" y="3157537"/>
            <a:ext cx="2014537" cy="13144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Spark Driver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SparkContext</a:t>
            </a:r>
            <a:r>
              <a:rPr lang="en-US" dirty="0"/>
              <a:t>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8EA29C-2795-DB40-8065-6479CECFC4C5}"/>
              </a:ext>
            </a:extLst>
          </p:cNvPr>
          <p:cNvSpPr/>
          <p:nvPr/>
        </p:nvSpPr>
        <p:spPr>
          <a:xfrm>
            <a:off x="4265612" y="3157538"/>
            <a:ext cx="1828800" cy="131444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Cluster Manager</a:t>
            </a:r>
          </a:p>
          <a:p>
            <a:pPr algn="ctr"/>
            <a:r>
              <a:rPr lang="en-US" dirty="0"/>
              <a:t>(Local / EMR)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458508-F9F9-B646-BD68-5D1688ADB41A}"/>
              </a:ext>
            </a:extLst>
          </p:cNvPr>
          <p:cNvSpPr/>
          <p:nvPr/>
        </p:nvSpPr>
        <p:spPr>
          <a:xfrm>
            <a:off x="7800975" y="2064543"/>
            <a:ext cx="1471612" cy="7715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Executors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9D26825-AAF6-3644-A4EF-8791330720F1}"/>
              </a:ext>
            </a:extLst>
          </p:cNvPr>
          <p:cNvSpPr/>
          <p:nvPr/>
        </p:nvSpPr>
        <p:spPr>
          <a:xfrm>
            <a:off x="7800975" y="3428998"/>
            <a:ext cx="1471612" cy="7715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Executors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4E9BD-8711-D74E-9B4D-63521C85B5C6}"/>
              </a:ext>
            </a:extLst>
          </p:cNvPr>
          <p:cNvSpPr/>
          <p:nvPr/>
        </p:nvSpPr>
        <p:spPr>
          <a:xfrm>
            <a:off x="7800975" y="4793453"/>
            <a:ext cx="1471612" cy="7715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Executors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65119ED-F969-D34C-9D33-96EE2793DB8A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3171825" y="3814762"/>
            <a:ext cx="109378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56C0EAD-E417-F549-84B1-CE7B337DA1E3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6111875" y="3814759"/>
            <a:ext cx="1689100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61F9984-A693-8F47-833F-CCBFD9B92C84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6094412" y="2450306"/>
            <a:ext cx="1706563" cy="1150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F099BA0-216E-7945-86BC-279F949C8685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6088061" y="4175510"/>
            <a:ext cx="1712914" cy="1003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5341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23EA4-C244-364C-8C96-B9CDA206D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50" y="200025"/>
            <a:ext cx="9905998" cy="1471613"/>
          </a:xfrm>
        </p:spPr>
        <p:txBody>
          <a:bodyPr/>
          <a:lstStyle/>
          <a:p>
            <a:r>
              <a:rPr lang="en-US" dirty="0"/>
              <a:t>Elastic </a:t>
            </a:r>
            <a:r>
              <a:rPr lang="en-US" dirty="0" err="1"/>
              <a:t>Mapreduce</a:t>
            </a:r>
            <a:r>
              <a:rPr lang="en-US" dirty="0"/>
              <a:t> (EMR) and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90179-6B50-A14C-8CA2-03D95BD7ED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176" y="1671638"/>
            <a:ext cx="9905998" cy="4305301"/>
          </a:xfrm>
        </p:spPr>
        <p:txBody>
          <a:bodyPr>
            <a:normAutofit/>
          </a:bodyPr>
          <a:lstStyle/>
          <a:p>
            <a:r>
              <a:rPr lang="en-US" dirty="0"/>
              <a:t>What is EMR?</a:t>
            </a:r>
          </a:p>
          <a:p>
            <a:pPr lvl="1"/>
            <a:r>
              <a:rPr lang="en-US" dirty="0"/>
              <a:t>Part of the Amazon Web Services suite</a:t>
            </a:r>
          </a:p>
          <a:p>
            <a:pPr lvl="1"/>
            <a:r>
              <a:rPr lang="en-US" dirty="0"/>
              <a:t>Provision a cluster on-demand within minutes</a:t>
            </a:r>
          </a:p>
          <a:p>
            <a:pPr lvl="2"/>
            <a:r>
              <a:rPr lang="en-US" dirty="0"/>
              <a:t>Variable size, compute power, and memory</a:t>
            </a:r>
          </a:p>
          <a:p>
            <a:pPr lvl="2"/>
            <a:r>
              <a:rPr lang="en-US" dirty="0"/>
              <a:t>Preconfigured implementations of all the major MapReduce tools (Hadoop, Spark, etc.)</a:t>
            </a:r>
          </a:p>
          <a:p>
            <a:r>
              <a:rPr lang="en-US" dirty="0"/>
              <a:t>Spark on EMR</a:t>
            </a:r>
          </a:p>
          <a:p>
            <a:pPr lvl="2"/>
            <a:r>
              <a:rPr lang="en-US" dirty="0"/>
              <a:t>Spark runs on Hadoop YARN</a:t>
            </a:r>
          </a:p>
          <a:p>
            <a:pPr lvl="2"/>
            <a:r>
              <a:rPr lang="en-US" dirty="0"/>
              <a:t>Implementations are pre-configured, but can be heavily customized.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9071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1165</Words>
  <Application>Microsoft Macintosh PowerPoint</Application>
  <PresentationFormat>Widescreen</PresentationFormat>
  <Paragraphs>169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Cambria Math</vt:lpstr>
      <vt:lpstr>Century Gothic</vt:lpstr>
      <vt:lpstr>Mesh</vt:lpstr>
      <vt:lpstr>YouTube Data Analyzer</vt:lpstr>
      <vt:lpstr>PowerPoint Presentation</vt:lpstr>
      <vt:lpstr>Background</vt:lpstr>
      <vt:lpstr>Implementation</vt:lpstr>
      <vt:lpstr>Tools and software</vt:lpstr>
      <vt:lpstr>Challenges</vt:lpstr>
      <vt:lpstr>Apache Spark</vt:lpstr>
      <vt:lpstr>Architectural view of how spark works</vt:lpstr>
      <vt:lpstr>Elastic Mapreduce (EMR) and Spark</vt:lpstr>
      <vt:lpstr>Steps We Followed</vt:lpstr>
      <vt:lpstr>Sample Dataset </vt:lpstr>
      <vt:lpstr>Understanding The Dataset </vt:lpstr>
      <vt:lpstr>PowerPoint Presentation</vt:lpstr>
      <vt:lpstr>Preprocessing</vt:lpstr>
      <vt:lpstr>Ownership</vt:lpstr>
      <vt:lpstr>Using This Dataset, We Performed Some Analysis And have Drawn Out Some Insights.. </vt:lpstr>
      <vt:lpstr>USE CASE 1 – PageRank of Videos</vt:lpstr>
      <vt:lpstr>PageRank Implementation</vt:lpstr>
      <vt:lpstr>Use Case 2 - Top Categories By Views</vt:lpstr>
      <vt:lpstr>Use Case 3 - Top Categories By Videos</vt:lpstr>
      <vt:lpstr>Use Case 4 - Top Highly Rated Videos</vt:lpstr>
      <vt:lpstr>Use Case 5 - Top Highly commented Videos</vt:lpstr>
      <vt:lpstr>Use Case 6 - Top Video Uploaders</vt:lpstr>
      <vt:lpstr>Demo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YouTube Data Analyzer</dc:title>
  <dc:creator>Evan B Grill</dc:creator>
  <cp:lastModifiedBy>Evan B Grill</cp:lastModifiedBy>
  <cp:revision>1</cp:revision>
  <dcterms:created xsi:type="dcterms:W3CDTF">2019-05-07T01:39:35Z</dcterms:created>
  <dcterms:modified xsi:type="dcterms:W3CDTF">2019-05-07T01:42:22Z</dcterms:modified>
</cp:coreProperties>
</file>